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75" r:id="rId12"/>
    <p:sldId id="266" r:id="rId13"/>
    <p:sldId id="267" r:id="rId14"/>
    <p:sldId id="273" r:id="rId15"/>
    <p:sldId id="27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99"/>
    <a:srgbClr val="008000"/>
    <a:srgbClr val="99FF99"/>
    <a:srgbClr val="CCFFCC"/>
    <a:srgbClr val="CCFF99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71" autoAdjust="0"/>
  </p:normalViewPr>
  <p:slideViewPr>
    <p:cSldViewPr showGuides="1">
      <p:cViewPr varScale="1">
        <p:scale>
          <a:sx n="67" d="100"/>
          <a:sy n="67" d="100"/>
        </p:scale>
        <p:origin x="134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9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8062F-BD3C-4B53-BA5E-3B361C5EB74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854F8B-E0ED-49A4-9905-FE52992D4F3B}">
      <dgm:prSet phldrT="[Texte]"/>
      <dgm:spPr>
        <a:solidFill>
          <a:srgbClr val="00B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Leiderschapstraject</a:t>
          </a:r>
          <a:endParaRPr lang="fr-F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A63173-8025-4486-90FD-6C1A66D9192C}" type="parTrans" cxnId="{D1F4B5B9-859D-4ACC-B34F-4CE5F249F253}">
      <dgm:prSet/>
      <dgm:spPr/>
      <dgm:t>
        <a:bodyPr/>
        <a:lstStyle/>
        <a:p>
          <a:endParaRPr lang="fr-FR"/>
        </a:p>
      </dgm:t>
    </dgm:pt>
    <dgm:pt modelId="{4ADA21F0-5849-449A-9C56-BF1B6320BD1B}" type="sibTrans" cxnId="{D1F4B5B9-859D-4ACC-B34F-4CE5F249F253}">
      <dgm:prSet/>
      <dgm:spPr/>
      <dgm:t>
        <a:bodyPr/>
        <a:lstStyle/>
        <a:p>
          <a:endParaRPr lang="fr-FR"/>
        </a:p>
      </dgm:t>
    </dgm:pt>
    <dgm:pt modelId="{64360F91-6DEC-4EC7-8B00-149280B391A2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Aandacht</a:t>
          </a:r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voor</a:t>
          </a:r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cohesie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A32D6-052F-4D1C-B6FE-3BA8CB8AF5FB}" type="parTrans" cxnId="{26BBEE9F-9665-4E35-AFBB-ACF7F5E77DA3}">
      <dgm:prSet/>
      <dgm:spPr/>
      <dgm:t>
        <a:bodyPr/>
        <a:lstStyle/>
        <a:p>
          <a:endParaRPr lang="fr-FR"/>
        </a:p>
      </dgm:t>
    </dgm:pt>
    <dgm:pt modelId="{E4E14BE7-9BA3-426F-937F-8658BD951B42}" type="sibTrans" cxnId="{26BBEE9F-9665-4E35-AFBB-ACF7F5E77DA3}">
      <dgm:prSet/>
      <dgm:spPr/>
      <dgm:t>
        <a:bodyPr/>
        <a:lstStyle/>
        <a:p>
          <a:endParaRPr lang="fr-FR"/>
        </a:p>
      </dgm:t>
    </dgm:pt>
    <dgm:pt modelId="{54ECD9B2-7E86-4F38-B62F-769CAEA50C5A}">
      <dgm:prSet phldrT="[Texte]"/>
      <dgm:spPr>
        <a:solidFill>
          <a:srgbClr val="FF33CC"/>
        </a:solidFill>
      </dgm:spPr>
      <dgm:t>
        <a:bodyPr/>
        <a:lstStyle/>
        <a:p>
          <a:r>
            <a:rPr lang="fr-F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Werkorganisatie</a:t>
          </a:r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herdenken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EDDA6D-667C-485A-803A-47929CF02520}" type="parTrans" cxnId="{A54544BB-DCEC-4EF7-8DAD-F4CB3D016F32}">
      <dgm:prSet/>
      <dgm:spPr/>
      <dgm:t>
        <a:bodyPr/>
        <a:lstStyle/>
        <a:p>
          <a:endParaRPr lang="fr-FR"/>
        </a:p>
      </dgm:t>
    </dgm:pt>
    <dgm:pt modelId="{34D614C5-2BE5-4CDE-A030-B988BBBB3816}" type="sibTrans" cxnId="{A54544BB-DCEC-4EF7-8DAD-F4CB3D016F32}">
      <dgm:prSet/>
      <dgm:spPr/>
      <dgm:t>
        <a:bodyPr/>
        <a:lstStyle/>
        <a:p>
          <a:endParaRPr lang="fr-FR"/>
        </a:p>
      </dgm:t>
    </dgm:pt>
    <dgm:pt modelId="{8452A2E1-0086-42D3-86BE-ADEBC38A4674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Coaching </a:t>
          </a:r>
          <a:r>
            <a:rPr lang="fr-F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medewerkers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74CCE-F343-46C0-B11D-DDD3E4267A77}" type="parTrans" cxnId="{65A21BC1-FE2E-41B8-B5C1-B546A29F1D4F}">
      <dgm:prSet/>
      <dgm:spPr/>
      <dgm:t>
        <a:bodyPr/>
        <a:lstStyle/>
        <a:p>
          <a:endParaRPr lang="fr-FR"/>
        </a:p>
      </dgm:t>
    </dgm:pt>
    <dgm:pt modelId="{A5DA6864-2AD0-4B54-96DB-96EAF2F0A423}" type="sibTrans" cxnId="{65A21BC1-FE2E-41B8-B5C1-B546A29F1D4F}">
      <dgm:prSet/>
      <dgm:spPr/>
      <dgm:t>
        <a:bodyPr/>
        <a:lstStyle/>
        <a:p>
          <a:endParaRPr lang="fr-FR"/>
        </a:p>
      </dgm:t>
    </dgm:pt>
    <dgm:pt modelId="{1CF49E91-69E6-43A9-B729-043A7089B5B9}" type="pres">
      <dgm:prSet presAssocID="{6168062F-BD3C-4B53-BA5E-3B361C5EB7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84B9FF-330C-4609-843B-FFFE01AB3260}" type="pres">
      <dgm:prSet presAssocID="{16854F8B-E0ED-49A4-9905-FE52992D4F3B}" presName="node" presStyleLbl="node1" presStyleIdx="0" presStyleCnt="4" custScaleX="148719" custScaleY="1465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DD073C-FA7B-4889-B44D-7FA26FB766B8}" type="pres">
      <dgm:prSet presAssocID="{16854F8B-E0ED-49A4-9905-FE52992D4F3B}" presName="spNode" presStyleCnt="0"/>
      <dgm:spPr/>
    </dgm:pt>
    <dgm:pt modelId="{D30D95D1-6515-4604-8F22-68D1C8A5ACAD}" type="pres">
      <dgm:prSet presAssocID="{4ADA21F0-5849-449A-9C56-BF1B6320BD1B}" presName="sibTrans" presStyleLbl="sibTrans1D1" presStyleIdx="0" presStyleCnt="4"/>
      <dgm:spPr/>
      <dgm:t>
        <a:bodyPr/>
        <a:lstStyle/>
        <a:p>
          <a:endParaRPr lang="fr-FR"/>
        </a:p>
      </dgm:t>
    </dgm:pt>
    <dgm:pt modelId="{92FD87FA-2EBB-4DF3-97B1-411358BD2F17}" type="pres">
      <dgm:prSet presAssocID="{64360F91-6DEC-4EC7-8B00-149280B391A2}" presName="node" presStyleLbl="node1" presStyleIdx="1" presStyleCnt="4" custScaleX="161482" custScaleY="1588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0FFF1C-F695-43E7-A416-4DAAACDA0C50}" type="pres">
      <dgm:prSet presAssocID="{64360F91-6DEC-4EC7-8B00-149280B391A2}" presName="spNode" presStyleCnt="0"/>
      <dgm:spPr/>
    </dgm:pt>
    <dgm:pt modelId="{60B80DF5-C53A-4D49-BDA1-187C206B82BE}" type="pres">
      <dgm:prSet presAssocID="{E4E14BE7-9BA3-426F-937F-8658BD951B42}" presName="sibTrans" presStyleLbl="sibTrans1D1" presStyleIdx="1" presStyleCnt="4"/>
      <dgm:spPr/>
      <dgm:t>
        <a:bodyPr/>
        <a:lstStyle/>
        <a:p>
          <a:endParaRPr lang="fr-FR"/>
        </a:p>
      </dgm:t>
    </dgm:pt>
    <dgm:pt modelId="{292D5577-5AC1-4AA8-A623-D2CA1E11DDC7}" type="pres">
      <dgm:prSet presAssocID="{54ECD9B2-7E86-4F38-B62F-769CAEA50C5A}" presName="node" presStyleLbl="node1" presStyleIdx="2" presStyleCnt="4" custScaleX="156373" custScaleY="143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D02C77-B71A-4621-8364-5B58C9A3B9D3}" type="pres">
      <dgm:prSet presAssocID="{54ECD9B2-7E86-4F38-B62F-769CAEA50C5A}" presName="spNode" presStyleCnt="0"/>
      <dgm:spPr/>
    </dgm:pt>
    <dgm:pt modelId="{A1CBDCCB-4FEC-4BE9-A170-BC40CD512735}" type="pres">
      <dgm:prSet presAssocID="{34D614C5-2BE5-4CDE-A030-B988BBBB3816}" presName="sibTrans" presStyleLbl="sibTrans1D1" presStyleIdx="2" presStyleCnt="4"/>
      <dgm:spPr/>
      <dgm:t>
        <a:bodyPr/>
        <a:lstStyle/>
        <a:p>
          <a:endParaRPr lang="fr-FR"/>
        </a:p>
      </dgm:t>
    </dgm:pt>
    <dgm:pt modelId="{43A6789F-3BB6-4466-A17B-6E3A8D3FA7FB}" type="pres">
      <dgm:prSet presAssocID="{8452A2E1-0086-42D3-86BE-ADEBC38A4674}" presName="node" presStyleLbl="node1" presStyleIdx="3" presStyleCnt="4" custScaleX="152083" custScaleY="1593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D06560-F594-4072-9082-39212E8CC4A2}" type="pres">
      <dgm:prSet presAssocID="{8452A2E1-0086-42D3-86BE-ADEBC38A4674}" presName="spNode" presStyleCnt="0"/>
      <dgm:spPr/>
    </dgm:pt>
    <dgm:pt modelId="{EEDDF23D-8265-4E7F-8549-7DB24220887C}" type="pres">
      <dgm:prSet presAssocID="{A5DA6864-2AD0-4B54-96DB-96EAF2F0A423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8A1F0D96-3484-4D2E-930C-842958B2AE97}" type="presOf" srcId="{16854F8B-E0ED-49A4-9905-FE52992D4F3B}" destId="{B984B9FF-330C-4609-843B-FFFE01AB3260}" srcOrd="0" destOrd="0" presId="urn:microsoft.com/office/officeart/2005/8/layout/cycle6"/>
    <dgm:cxn modelId="{BE2D4E7D-CF37-415E-87FA-B879CD17B01A}" type="presOf" srcId="{64360F91-6DEC-4EC7-8B00-149280B391A2}" destId="{92FD87FA-2EBB-4DF3-97B1-411358BD2F17}" srcOrd="0" destOrd="0" presId="urn:microsoft.com/office/officeart/2005/8/layout/cycle6"/>
    <dgm:cxn modelId="{A91BAD60-95CE-49FE-8D7C-55B1D5A4F58F}" type="presOf" srcId="{E4E14BE7-9BA3-426F-937F-8658BD951B42}" destId="{60B80DF5-C53A-4D49-BDA1-187C206B82BE}" srcOrd="0" destOrd="0" presId="urn:microsoft.com/office/officeart/2005/8/layout/cycle6"/>
    <dgm:cxn modelId="{6661FC54-8518-4144-AE74-2436B8BBFAA8}" type="presOf" srcId="{54ECD9B2-7E86-4F38-B62F-769CAEA50C5A}" destId="{292D5577-5AC1-4AA8-A623-D2CA1E11DDC7}" srcOrd="0" destOrd="0" presId="urn:microsoft.com/office/officeart/2005/8/layout/cycle6"/>
    <dgm:cxn modelId="{9559AAF3-DE66-4520-9B35-750B85A33C28}" type="presOf" srcId="{34D614C5-2BE5-4CDE-A030-B988BBBB3816}" destId="{A1CBDCCB-4FEC-4BE9-A170-BC40CD512735}" srcOrd="0" destOrd="0" presId="urn:microsoft.com/office/officeart/2005/8/layout/cycle6"/>
    <dgm:cxn modelId="{0A45F6B9-DC35-4097-8DEA-B47A636D7672}" type="presOf" srcId="{6168062F-BD3C-4B53-BA5E-3B361C5EB746}" destId="{1CF49E91-69E6-43A9-B729-043A7089B5B9}" srcOrd="0" destOrd="0" presId="urn:microsoft.com/office/officeart/2005/8/layout/cycle6"/>
    <dgm:cxn modelId="{4C8FB6CC-C4B7-4355-A95B-87D444C79D75}" type="presOf" srcId="{A5DA6864-2AD0-4B54-96DB-96EAF2F0A423}" destId="{EEDDF23D-8265-4E7F-8549-7DB24220887C}" srcOrd="0" destOrd="0" presId="urn:microsoft.com/office/officeart/2005/8/layout/cycle6"/>
    <dgm:cxn modelId="{433AB2A6-D654-4E68-97F8-872D614504FA}" type="presOf" srcId="{8452A2E1-0086-42D3-86BE-ADEBC38A4674}" destId="{43A6789F-3BB6-4466-A17B-6E3A8D3FA7FB}" srcOrd="0" destOrd="0" presId="urn:microsoft.com/office/officeart/2005/8/layout/cycle6"/>
    <dgm:cxn modelId="{65A21BC1-FE2E-41B8-B5C1-B546A29F1D4F}" srcId="{6168062F-BD3C-4B53-BA5E-3B361C5EB746}" destId="{8452A2E1-0086-42D3-86BE-ADEBC38A4674}" srcOrd="3" destOrd="0" parTransId="{98974CCE-F343-46C0-B11D-DDD3E4267A77}" sibTransId="{A5DA6864-2AD0-4B54-96DB-96EAF2F0A423}"/>
    <dgm:cxn modelId="{D1F4B5B9-859D-4ACC-B34F-4CE5F249F253}" srcId="{6168062F-BD3C-4B53-BA5E-3B361C5EB746}" destId="{16854F8B-E0ED-49A4-9905-FE52992D4F3B}" srcOrd="0" destOrd="0" parTransId="{E6A63173-8025-4486-90FD-6C1A66D9192C}" sibTransId="{4ADA21F0-5849-449A-9C56-BF1B6320BD1B}"/>
    <dgm:cxn modelId="{A54544BB-DCEC-4EF7-8DAD-F4CB3D016F32}" srcId="{6168062F-BD3C-4B53-BA5E-3B361C5EB746}" destId="{54ECD9B2-7E86-4F38-B62F-769CAEA50C5A}" srcOrd="2" destOrd="0" parTransId="{71EDDA6D-667C-485A-803A-47929CF02520}" sibTransId="{34D614C5-2BE5-4CDE-A030-B988BBBB3816}"/>
    <dgm:cxn modelId="{F5949AA8-65B6-4B85-8DC4-92AE28338143}" type="presOf" srcId="{4ADA21F0-5849-449A-9C56-BF1B6320BD1B}" destId="{D30D95D1-6515-4604-8F22-68D1C8A5ACAD}" srcOrd="0" destOrd="0" presId="urn:microsoft.com/office/officeart/2005/8/layout/cycle6"/>
    <dgm:cxn modelId="{26BBEE9F-9665-4E35-AFBB-ACF7F5E77DA3}" srcId="{6168062F-BD3C-4B53-BA5E-3B361C5EB746}" destId="{64360F91-6DEC-4EC7-8B00-149280B391A2}" srcOrd="1" destOrd="0" parTransId="{4BDA32D6-052F-4D1C-B6FE-3BA8CB8AF5FB}" sibTransId="{E4E14BE7-9BA3-426F-937F-8658BD951B42}"/>
    <dgm:cxn modelId="{BACE8AED-4C26-4DC2-864A-6D3E6371EFE7}" type="presParOf" srcId="{1CF49E91-69E6-43A9-B729-043A7089B5B9}" destId="{B984B9FF-330C-4609-843B-FFFE01AB3260}" srcOrd="0" destOrd="0" presId="urn:microsoft.com/office/officeart/2005/8/layout/cycle6"/>
    <dgm:cxn modelId="{9041B58C-9C43-4E70-AC28-0140F35AF243}" type="presParOf" srcId="{1CF49E91-69E6-43A9-B729-043A7089B5B9}" destId="{97DD073C-FA7B-4889-B44D-7FA26FB766B8}" srcOrd="1" destOrd="0" presId="urn:microsoft.com/office/officeart/2005/8/layout/cycle6"/>
    <dgm:cxn modelId="{E5D7B661-660D-4A7B-81CB-C259E0B3E382}" type="presParOf" srcId="{1CF49E91-69E6-43A9-B729-043A7089B5B9}" destId="{D30D95D1-6515-4604-8F22-68D1C8A5ACAD}" srcOrd="2" destOrd="0" presId="urn:microsoft.com/office/officeart/2005/8/layout/cycle6"/>
    <dgm:cxn modelId="{7AA224BF-2346-434C-BCB5-655C1BAE54B5}" type="presParOf" srcId="{1CF49E91-69E6-43A9-B729-043A7089B5B9}" destId="{92FD87FA-2EBB-4DF3-97B1-411358BD2F17}" srcOrd="3" destOrd="0" presId="urn:microsoft.com/office/officeart/2005/8/layout/cycle6"/>
    <dgm:cxn modelId="{88FD1F10-B6C8-47D7-931B-3186C3D599FD}" type="presParOf" srcId="{1CF49E91-69E6-43A9-B729-043A7089B5B9}" destId="{B80FFF1C-F695-43E7-A416-4DAAACDA0C50}" srcOrd="4" destOrd="0" presId="urn:microsoft.com/office/officeart/2005/8/layout/cycle6"/>
    <dgm:cxn modelId="{5F42E020-06CE-4E5D-8756-4864A44D38C9}" type="presParOf" srcId="{1CF49E91-69E6-43A9-B729-043A7089B5B9}" destId="{60B80DF5-C53A-4D49-BDA1-187C206B82BE}" srcOrd="5" destOrd="0" presId="urn:microsoft.com/office/officeart/2005/8/layout/cycle6"/>
    <dgm:cxn modelId="{51F58448-463B-4D2F-8C24-A1C0A0900D41}" type="presParOf" srcId="{1CF49E91-69E6-43A9-B729-043A7089B5B9}" destId="{292D5577-5AC1-4AA8-A623-D2CA1E11DDC7}" srcOrd="6" destOrd="0" presId="urn:microsoft.com/office/officeart/2005/8/layout/cycle6"/>
    <dgm:cxn modelId="{52ACF533-609E-41A9-B625-89A94DBB7278}" type="presParOf" srcId="{1CF49E91-69E6-43A9-B729-043A7089B5B9}" destId="{8ED02C77-B71A-4621-8364-5B58C9A3B9D3}" srcOrd="7" destOrd="0" presId="urn:microsoft.com/office/officeart/2005/8/layout/cycle6"/>
    <dgm:cxn modelId="{ED060C4B-E725-4902-91FC-87EEB774795F}" type="presParOf" srcId="{1CF49E91-69E6-43A9-B729-043A7089B5B9}" destId="{A1CBDCCB-4FEC-4BE9-A170-BC40CD512735}" srcOrd="8" destOrd="0" presId="urn:microsoft.com/office/officeart/2005/8/layout/cycle6"/>
    <dgm:cxn modelId="{75279CFD-B4D3-41F4-8899-2101B84D2797}" type="presParOf" srcId="{1CF49E91-69E6-43A9-B729-043A7089B5B9}" destId="{43A6789F-3BB6-4466-A17B-6E3A8D3FA7FB}" srcOrd="9" destOrd="0" presId="urn:microsoft.com/office/officeart/2005/8/layout/cycle6"/>
    <dgm:cxn modelId="{124105D9-7C57-4055-B5EA-E886077FD62F}" type="presParOf" srcId="{1CF49E91-69E6-43A9-B729-043A7089B5B9}" destId="{43D06560-F594-4072-9082-39212E8CC4A2}" srcOrd="10" destOrd="0" presId="urn:microsoft.com/office/officeart/2005/8/layout/cycle6"/>
    <dgm:cxn modelId="{624A6E43-000D-4BFF-9836-9026D3DDACB5}" type="presParOf" srcId="{1CF49E91-69E6-43A9-B729-043A7089B5B9}" destId="{EEDDF23D-8265-4E7F-8549-7DB24220887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23D61-0F51-4D55-8D71-5F1BFE44AE5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74FBF8-2DA3-41D6-B04F-474546E4BEB3}">
      <dgm:prSet phldrT="[Texte]" custT="1"/>
      <dgm:spPr>
        <a:solidFill>
          <a:srgbClr val="FFCC99"/>
        </a:solidFill>
      </dgm:spPr>
      <dgm:t>
        <a:bodyPr/>
        <a:lstStyle/>
        <a:p>
          <a:r>
            <a:rPr lang="fr-FR" sz="1600" b="1" smtClean="0">
              <a:solidFill>
                <a:schemeClr val="accent6">
                  <a:lumMod val="75000"/>
                </a:schemeClr>
              </a:solidFill>
            </a:rPr>
            <a:t>Tijdswinst</a:t>
          </a:r>
          <a:endParaRPr lang="fr-FR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68736F23-E988-40E9-964A-AE2A186F1341}" type="parTrans" cxnId="{708FC4E4-FAB6-48A8-9C47-28E7B44A0586}">
      <dgm:prSet/>
      <dgm:spPr/>
      <dgm:t>
        <a:bodyPr/>
        <a:lstStyle/>
        <a:p>
          <a:endParaRPr lang="fr-FR"/>
        </a:p>
      </dgm:t>
    </dgm:pt>
    <dgm:pt modelId="{52BFF323-6562-4E87-AEAB-F2ECAA893A50}" type="sibTrans" cxnId="{708FC4E4-FAB6-48A8-9C47-28E7B44A0586}">
      <dgm:prSet/>
      <dgm:spPr>
        <a:solidFill>
          <a:srgbClr val="FFCC99"/>
        </a:solidFill>
      </dgm:spPr>
      <dgm:t>
        <a:bodyPr/>
        <a:lstStyle/>
        <a:p>
          <a:r>
            <a:rPr lang="fr-FR" b="1" dirty="0" err="1" smtClean="0">
              <a:solidFill>
                <a:schemeClr val="accent6">
                  <a:lumMod val="75000"/>
                </a:schemeClr>
              </a:solidFill>
            </a:rPr>
            <a:t>Evenwicht</a:t>
          </a:r>
          <a:r>
            <a:rPr lang="fr-FR" b="1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r>
            <a:rPr lang="fr-FR" b="1" dirty="0" err="1" smtClean="0">
              <a:solidFill>
                <a:schemeClr val="accent6">
                  <a:lumMod val="75000"/>
                </a:schemeClr>
              </a:solidFill>
            </a:rPr>
            <a:t>Werk</a:t>
          </a:r>
          <a:r>
            <a:rPr lang="fr-FR" b="1" dirty="0" smtClean="0">
              <a:solidFill>
                <a:schemeClr val="accent6">
                  <a:lumMod val="75000"/>
                </a:schemeClr>
              </a:solidFill>
            </a:rPr>
            <a:t>/Privé</a:t>
          </a:r>
          <a:endParaRPr lang="fr-FR" b="1" dirty="0">
            <a:solidFill>
              <a:schemeClr val="accent6">
                <a:lumMod val="75000"/>
              </a:schemeClr>
            </a:solidFill>
          </a:endParaRPr>
        </a:p>
      </dgm:t>
    </dgm:pt>
    <dgm:pt modelId="{F4249C3A-E84D-421E-9811-A29017622BAF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100" b="1" dirty="0" smtClean="0"/>
            <a:t>NWOW</a:t>
          </a:r>
          <a:endParaRPr lang="fr-FR" sz="2100" b="1" dirty="0"/>
        </a:p>
      </dgm:t>
    </dgm:pt>
    <dgm:pt modelId="{42B11D74-09E1-4D2D-BE52-63B5DCC77530}" type="parTrans" cxnId="{A3038FCA-59AE-44D0-ACD5-D2B30BFB23A2}">
      <dgm:prSet/>
      <dgm:spPr/>
      <dgm:t>
        <a:bodyPr/>
        <a:lstStyle/>
        <a:p>
          <a:endParaRPr lang="fr-FR"/>
        </a:p>
      </dgm:t>
    </dgm:pt>
    <dgm:pt modelId="{7B524DE9-3888-4911-8C04-1FE9CF7CDBC2}" type="sibTrans" cxnId="{A3038FCA-59AE-44D0-ACD5-D2B30BFB23A2}">
      <dgm:prSet custT="1"/>
      <dgm:spPr>
        <a:solidFill>
          <a:srgbClr val="FFCC99"/>
        </a:solidFill>
      </dgm:spPr>
      <dgm:t>
        <a:bodyPr/>
        <a:lstStyle/>
        <a:p>
          <a:r>
            <a:rPr lang="fr-FR" sz="1600" b="1" dirty="0" err="1" smtClean="0">
              <a:solidFill>
                <a:schemeClr val="accent6">
                  <a:lumMod val="75000"/>
                </a:schemeClr>
              </a:solidFill>
            </a:rPr>
            <a:t>Flexibiliteit</a:t>
          </a:r>
          <a:endParaRPr lang="fr-FR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CF754686-9300-463F-BBC9-279810053348}">
      <dgm:prSet phldrT="[Texte]"/>
      <dgm:spPr/>
      <dgm:t>
        <a:bodyPr/>
        <a:lstStyle/>
        <a:p>
          <a:endParaRPr lang="fr-FR" dirty="0"/>
        </a:p>
      </dgm:t>
    </dgm:pt>
    <dgm:pt modelId="{B1CF9F74-B99B-4F9C-81A5-40EF3D39B8CF}" type="parTrans" cxnId="{37E7E894-983A-48CE-B25F-A812CF8B2412}">
      <dgm:prSet/>
      <dgm:spPr/>
      <dgm:t>
        <a:bodyPr/>
        <a:lstStyle/>
        <a:p>
          <a:endParaRPr lang="fr-FR"/>
        </a:p>
      </dgm:t>
    </dgm:pt>
    <dgm:pt modelId="{35B13890-0FD8-44DA-8D98-84B479ECFC86}" type="sibTrans" cxnId="{37E7E894-983A-48CE-B25F-A812CF8B2412}">
      <dgm:prSet/>
      <dgm:spPr/>
      <dgm:t>
        <a:bodyPr/>
        <a:lstStyle/>
        <a:p>
          <a:endParaRPr lang="fr-FR"/>
        </a:p>
      </dgm:t>
    </dgm:pt>
    <dgm:pt modelId="{54C0F7D6-611F-4ACA-A0C3-7D710721F45F}">
      <dgm:prSet phldrT="[Texte]" custT="1"/>
      <dgm:spPr>
        <a:solidFill>
          <a:srgbClr val="FFCC99"/>
        </a:solidFill>
      </dgm:spPr>
      <dgm:t>
        <a:bodyPr/>
        <a:lstStyle/>
        <a:p>
          <a:r>
            <a:rPr lang="fr-FR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Energie</a:t>
          </a:r>
        </a:p>
        <a:p>
          <a:r>
            <a:rPr lang="fr-FR" sz="16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winst</a:t>
          </a:r>
          <a:endParaRPr lang="fr-FR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FEF9608-AB66-4A67-8161-9DCE60E9CD45}" type="parTrans" cxnId="{F8CAAE98-2F89-4677-92BB-3F5FD9CDD861}">
      <dgm:prSet/>
      <dgm:spPr/>
      <dgm:t>
        <a:bodyPr/>
        <a:lstStyle/>
        <a:p>
          <a:endParaRPr lang="fr-FR"/>
        </a:p>
      </dgm:t>
    </dgm:pt>
    <dgm:pt modelId="{DC470166-265C-45D3-AC6C-5FE4578D5842}" type="sibTrans" cxnId="{F8CAAE98-2F89-4677-92BB-3F5FD9CDD861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fr-FR"/>
        </a:p>
      </dgm:t>
    </dgm:pt>
    <dgm:pt modelId="{FC69D39A-C7C0-41D0-B4CD-C93745FED80B}">
      <dgm:prSet phldrT="[Texte]" phldr="1"/>
      <dgm:spPr/>
      <dgm:t>
        <a:bodyPr/>
        <a:lstStyle/>
        <a:p>
          <a:endParaRPr lang="fr-FR" dirty="0"/>
        </a:p>
      </dgm:t>
    </dgm:pt>
    <dgm:pt modelId="{B3A10CD2-8A50-42F7-A095-965E236117E5}" type="parTrans" cxnId="{435A80E6-33B0-43A6-B80E-3124C6388F88}">
      <dgm:prSet/>
      <dgm:spPr/>
      <dgm:t>
        <a:bodyPr/>
        <a:lstStyle/>
        <a:p>
          <a:endParaRPr lang="fr-FR"/>
        </a:p>
      </dgm:t>
    </dgm:pt>
    <dgm:pt modelId="{1012C336-F7E9-480E-A86E-F37C4479FB79}" type="sibTrans" cxnId="{435A80E6-33B0-43A6-B80E-3124C6388F88}">
      <dgm:prSet/>
      <dgm:spPr/>
      <dgm:t>
        <a:bodyPr/>
        <a:lstStyle/>
        <a:p>
          <a:endParaRPr lang="fr-FR"/>
        </a:p>
      </dgm:t>
    </dgm:pt>
    <dgm:pt modelId="{5FA0BA5B-5A33-4453-B175-83DF0560FB69}">
      <dgm:prSet phldrT="[Texte]" custT="1"/>
      <dgm:spPr>
        <a:solidFill>
          <a:srgbClr val="FFCC99"/>
        </a:solidFill>
      </dgm:spPr>
      <dgm:t>
        <a:bodyPr/>
        <a:lstStyle/>
        <a:p>
          <a:r>
            <a:rPr lang="fr-FR" sz="16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Mobiliteit</a:t>
          </a:r>
          <a:endParaRPr lang="fr-FR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A0D6D7E-A9DA-4B07-8DC5-78DBEB6DEADC}" type="parTrans" cxnId="{6B8F0DEC-B042-4637-8FDA-28B65878DEEE}">
      <dgm:prSet/>
      <dgm:spPr/>
      <dgm:t>
        <a:bodyPr/>
        <a:lstStyle/>
        <a:p>
          <a:endParaRPr lang="fr-FR"/>
        </a:p>
      </dgm:t>
    </dgm:pt>
    <dgm:pt modelId="{8252F42A-D42E-4F3E-94DC-5480E6AF2F6A}" type="sibTrans" cxnId="{6B8F0DEC-B042-4637-8FDA-28B65878DEEE}">
      <dgm:prSet custT="1"/>
      <dgm:spPr>
        <a:solidFill>
          <a:srgbClr val="FFCC99"/>
        </a:solidFill>
      </dgm:spPr>
      <dgm:t>
        <a:bodyPr/>
        <a:lstStyle/>
        <a:p>
          <a:r>
            <a:rPr lang="fr-FR" sz="16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Oppervlaktewinst</a:t>
          </a:r>
          <a:endParaRPr lang="fr-FR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AEBE3-D1AE-47AF-A74E-E21A6D1D3E30}" type="pres">
      <dgm:prSet presAssocID="{C3123D61-0F51-4D55-8D71-5F1BFE44AE5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77851D0-9691-4F4B-A7F7-B25F59A91A13}" type="pres">
      <dgm:prSet presAssocID="{2474FBF8-2DA3-41D6-B04F-474546E4BEB3}" presName="composite" presStyleCnt="0"/>
      <dgm:spPr/>
    </dgm:pt>
    <dgm:pt modelId="{703F5412-32F3-495C-B491-71FFB9A27454}" type="pres">
      <dgm:prSet presAssocID="{2474FBF8-2DA3-41D6-B04F-474546E4BEB3}" presName="Parent1" presStyleLbl="node1" presStyleIdx="0" presStyleCnt="8" custLinFactNeighborX="14967" custLinFactNeighborY="-52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CE0123-D7D3-409F-9384-BB0FCD0B9EC7}" type="pres">
      <dgm:prSet presAssocID="{2474FBF8-2DA3-41D6-B04F-474546E4BEB3}" presName="Childtext1" presStyleLbl="revTx" presStyleIdx="0" presStyleCnt="4" custScaleX="153672" custLinFactX="-100000" custLinFactNeighborX="-170655" custLinFactNeighborY="-33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B4D6EE-AD74-48B5-BA77-D0482E013E95}" type="pres">
      <dgm:prSet presAssocID="{2474FBF8-2DA3-41D6-B04F-474546E4BEB3}" presName="BalanceSpacing" presStyleCnt="0"/>
      <dgm:spPr/>
    </dgm:pt>
    <dgm:pt modelId="{057C4A74-96C0-40C4-96FE-5CD6566CAD78}" type="pres">
      <dgm:prSet presAssocID="{2474FBF8-2DA3-41D6-B04F-474546E4BEB3}" presName="BalanceSpacing1" presStyleCnt="0"/>
      <dgm:spPr/>
    </dgm:pt>
    <dgm:pt modelId="{E63018B3-400B-4178-B757-C06F19665BA6}" type="pres">
      <dgm:prSet presAssocID="{52BFF323-6562-4E87-AEAB-F2ECAA893A50}" presName="Accent1Text" presStyleLbl="node1" presStyleIdx="1" presStyleCnt="8" custLinFactNeighborX="12156" custLinFactNeighborY="-51"/>
      <dgm:spPr/>
      <dgm:t>
        <a:bodyPr/>
        <a:lstStyle/>
        <a:p>
          <a:endParaRPr lang="fr-FR"/>
        </a:p>
      </dgm:t>
    </dgm:pt>
    <dgm:pt modelId="{5078AD94-F39B-4CF6-9A73-379F851F187A}" type="pres">
      <dgm:prSet presAssocID="{52BFF323-6562-4E87-AEAB-F2ECAA893A50}" presName="spaceBetweenRectangles" presStyleCnt="0"/>
      <dgm:spPr/>
    </dgm:pt>
    <dgm:pt modelId="{7E152093-9F87-437E-9075-B2D76BCC4D01}" type="pres">
      <dgm:prSet presAssocID="{F4249C3A-E84D-421E-9811-A29017622BAF}" presName="composite" presStyleCnt="0"/>
      <dgm:spPr/>
    </dgm:pt>
    <dgm:pt modelId="{CC1F8AD1-7531-491D-A52D-66D4DF367D7E}" type="pres">
      <dgm:prSet presAssocID="{F4249C3A-E84D-421E-9811-A29017622BAF}" presName="Parent1" presStyleLbl="node1" presStyleIdx="2" presStyleCnt="8" custScaleX="103539" custLinFactNeighborX="-1674" custLinFactNeighborY="28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F7FFDB-D81E-42C3-A0AF-E306811CBCB8}" type="pres">
      <dgm:prSet presAssocID="{F4249C3A-E84D-421E-9811-A29017622BA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0EC192-BA20-4F44-A898-F378E148A5B2}" type="pres">
      <dgm:prSet presAssocID="{F4249C3A-E84D-421E-9811-A29017622BAF}" presName="BalanceSpacing" presStyleCnt="0"/>
      <dgm:spPr/>
    </dgm:pt>
    <dgm:pt modelId="{63F48D67-B0A1-4DE7-94EF-2BA7D4DF7C64}" type="pres">
      <dgm:prSet presAssocID="{F4249C3A-E84D-421E-9811-A29017622BAF}" presName="BalanceSpacing1" presStyleCnt="0"/>
      <dgm:spPr/>
    </dgm:pt>
    <dgm:pt modelId="{2D88E6F0-E238-4D4E-B56E-11C89398E89C}" type="pres">
      <dgm:prSet presAssocID="{7B524DE9-3888-4911-8C04-1FE9CF7CDBC2}" presName="Accent1Text" presStyleLbl="node1" presStyleIdx="3" presStyleCnt="8" custScaleX="103920" custLinFactNeighborX="1327" custLinFactNeighborY="1188"/>
      <dgm:spPr/>
      <dgm:t>
        <a:bodyPr/>
        <a:lstStyle/>
        <a:p>
          <a:endParaRPr lang="fr-FR"/>
        </a:p>
      </dgm:t>
    </dgm:pt>
    <dgm:pt modelId="{37B88B27-5811-4871-9B13-EE82E241F15F}" type="pres">
      <dgm:prSet presAssocID="{7B524DE9-3888-4911-8C04-1FE9CF7CDBC2}" presName="spaceBetweenRectangles" presStyleCnt="0"/>
      <dgm:spPr/>
    </dgm:pt>
    <dgm:pt modelId="{0EF11EEA-76AE-4DC4-91F4-95114CF6ECE0}" type="pres">
      <dgm:prSet presAssocID="{5FA0BA5B-5A33-4453-B175-83DF0560FB69}" presName="composite" presStyleCnt="0"/>
      <dgm:spPr/>
    </dgm:pt>
    <dgm:pt modelId="{EB13121A-5F2F-4923-9473-6D4E71E9B716}" type="pres">
      <dgm:prSet presAssocID="{5FA0BA5B-5A33-4453-B175-83DF0560FB69}" presName="Parent1" presStyleLbl="node1" presStyleIdx="4" presStyleCnt="8" custLinFactNeighborX="-1615" custLinFactNeighborY="35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3C70D-66DB-46A3-8731-EA6E6A1D9F89}" type="pres">
      <dgm:prSet presAssocID="{5FA0BA5B-5A33-4453-B175-83DF0560FB6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D0AEF06-55A2-415E-89EB-2AE8C9CF7C78}" type="pres">
      <dgm:prSet presAssocID="{5FA0BA5B-5A33-4453-B175-83DF0560FB69}" presName="BalanceSpacing" presStyleCnt="0"/>
      <dgm:spPr/>
    </dgm:pt>
    <dgm:pt modelId="{E626007C-5F0E-4881-B850-B53A1C32F2B2}" type="pres">
      <dgm:prSet presAssocID="{5FA0BA5B-5A33-4453-B175-83DF0560FB69}" presName="BalanceSpacing1" presStyleCnt="0"/>
      <dgm:spPr/>
    </dgm:pt>
    <dgm:pt modelId="{0B5198D1-79AE-4D80-BAB6-86CFF5898C3C}" type="pres">
      <dgm:prSet presAssocID="{8252F42A-D42E-4F3E-94DC-5480E6AF2F6A}" presName="Accent1Text" presStyleLbl="node1" presStyleIdx="5" presStyleCnt="8" custScaleX="114781" custScaleY="108556" custLinFactNeighborX="-60018" custLinFactNeighborY="-84224"/>
      <dgm:spPr/>
      <dgm:t>
        <a:bodyPr/>
        <a:lstStyle/>
        <a:p>
          <a:endParaRPr lang="fr-FR"/>
        </a:p>
      </dgm:t>
    </dgm:pt>
    <dgm:pt modelId="{C94515D4-0509-40BE-A9E5-1526FD59368C}" type="pres">
      <dgm:prSet presAssocID="{8252F42A-D42E-4F3E-94DC-5480E6AF2F6A}" presName="spaceBetweenRectangles" presStyleCnt="0"/>
      <dgm:spPr/>
    </dgm:pt>
    <dgm:pt modelId="{0E2363D2-C07B-4EC6-B216-309E4CECCF54}" type="pres">
      <dgm:prSet presAssocID="{54C0F7D6-611F-4ACA-A0C3-7D710721F45F}" presName="composite" presStyleCnt="0"/>
      <dgm:spPr/>
    </dgm:pt>
    <dgm:pt modelId="{88D7B584-6DA8-41B7-99C8-F84A779D1062}" type="pres">
      <dgm:prSet presAssocID="{54C0F7D6-611F-4ACA-A0C3-7D710721F45F}" presName="Parent1" presStyleLbl="node1" presStyleIdx="6" presStyleCnt="8" custLinFactNeighborX="-68528" custLinFactNeighborY="-853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F8930-C37C-4A36-920A-47BBE04C855E}" type="pres">
      <dgm:prSet presAssocID="{54C0F7D6-611F-4ACA-A0C3-7D710721F45F}" presName="Childtext1" presStyleLbl="revTx" presStyleIdx="3" presStyleCnt="4" custScaleX="131186" custScaleY="85739" custLinFactY="-29774" custLinFactNeighborX="-5074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EF84D0-1D56-41A6-8BC7-A8E07C2DCC27}" type="pres">
      <dgm:prSet presAssocID="{54C0F7D6-611F-4ACA-A0C3-7D710721F45F}" presName="BalanceSpacing" presStyleCnt="0"/>
      <dgm:spPr/>
    </dgm:pt>
    <dgm:pt modelId="{AABE1DB8-2990-4500-BE02-7546BACE4F50}" type="pres">
      <dgm:prSet presAssocID="{54C0F7D6-611F-4ACA-A0C3-7D710721F45F}" presName="BalanceSpacing1" presStyleCnt="0"/>
      <dgm:spPr/>
    </dgm:pt>
    <dgm:pt modelId="{70364A89-2FB0-43FD-A9CC-8C1E44D9B14C}" type="pres">
      <dgm:prSet presAssocID="{DC470166-265C-45D3-AC6C-5FE4578D5842}" presName="Accent1Text" presStyleLbl="node1" presStyleIdx="7" presStyleCnt="8" custFlipVert="1" custFlipHor="1" custScaleX="27898" custScaleY="16372" custLinFactNeighborX="4277" custLinFactNeighborY="-3353"/>
      <dgm:spPr/>
      <dgm:t>
        <a:bodyPr/>
        <a:lstStyle/>
        <a:p>
          <a:endParaRPr lang="fr-FR"/>
        </a:p>
      </dgm:t>
    </dgm:pt>
  </dgm:ptLst>
  <dgm:cxnLst>
    <dgm:cxn modelId="{83348D1E-8C6C-417E-904F-079D080F4679}" type="presOf" srcId="{2474FBF8-2DA3-41D6-B04F-474546E4BEB3}" destId="{703F5412-32F3-495C-B491-71FFB9A27454}" srcOrd="0" destOrd="0" presId="urn:microsoft.com/office/officeart/2008/layout/AlternatingHexagons"/>
    <dgm:cxn modelId="{168B1640-B9ED-40D3-9163-8E3B0FB82E72}" type="presOf" srcId="{F4249C3A-E84D-421E-9811-A29017622BAF}" destId="{CC1F8AD1-7531-491D-A52D-66D4DF367D7E}" srcOrd="0" destOrd="0" presId="urn:microsoft.com/office/officeart/2008/layout/AlternatingHexagons"/>
    <dgm:cxn modelId="{6F9B5686-4151-4764-B2B7-9C71D74E8D3B}" type="presOf" srcId="{7B524DE9-3888-4911-8C04-1FE9CF7CDBC2}" destId="{2D88E6F0-E238-4D4E-B56E-11C89398E89C}" srcOrd="0" destOrd="0" presId="urn:microsoft.com/office/officeart/2008/layout/AlternatingHexagons"/>
    <dgm:cxn modelId="{37E7E894-983A-48CE-B25F-A812CF8B2412}" srcId="{F4249C3A-E84D-421E-9811-A29017622BAF}" destId="{CF754686-9300-463F-BBC9-279810053348}" srcOrd="0" destOrd="0" parTransId="{B1CF9F74-B99B-4F9C-81A5-40EF3D39B8CF}" sibTransId="{35B13890-0FD8-44DA-8D98-84B479ECFC86}"/>
    <dgm:cxn modelId="{435A80E6-33B0-43A6-B80E-3124C6388F88}" srcId="{F4249C3A-E84D-421E-9811-A29017622BAF}" destId="{FC69D39A-C7C0-41D0-B4CD-C93745FED80B}" srcOrd="1" destOrd="0" parTransId="{B3A10CD2-8A50-42F7-A095-965E236117E5}" sibTransId="{1012C336-F7E9-480E-A86E-F37C4479FB79}"/>
    <dgm:cxn modelId="{4D9DFE45-9CD8-4243-9D17-96B2BFC096B0}" type="presOf" srcId="{FC69D39A-C7C0-41D0-B4CD-C93745FED80B}" destId="{ADF7FFDB-D81E-42C3-A0AF-E306811CBCB8}" srcOrd="0" destOrd="1" presId="urn:microsoft.com/office/officeart/2008/layout/AlternatingHexagons"/>
    <dgm:cxn modelId="{81777EBB-1CBB-46F6-8884-82A0DB9A2B98}" type="presOf" srcId="{DC470166-265C-45D3-AC6C-5FE4578D5842}" destId="{70364A89-2FB0-43FD-A9CC-8C1E44D9B14C}" srcOrd="0" destOrd="0" presId="urn:microsoft.com/office/officeart/2008/layout/AlternatingHexagons"/>
    <dgm:cxn modelId="{BA364681-B3EB-4264-A561-B486BADD871F}" type="presOf" srcId="{54C0F7D6-611F-4ACA-A0C3-7D710721F45F}" destId="{88D7B584-6DA8-41B7-99C8-F84A779D1062}" srcOrd="0" destOrd="0" presId="urn:microsoft.com/office/officeart/2008/layout/AlternatingHexagons"/>
    <dgm:cxn modelId="{708FC4E4-FAB6-48A8-9C47-28E7B44A0586}" srcId="{C3123D61-0F51-4D55-8D71-5F1BFE44AE54}" destId="{2474FBF8-2DA3-41D6-B04F-474546E4BEB3}" srcOrd="0" destOrd="0" parTransId="{68736F23-E988-40E9-964A-AE2A186F1341}" sibTransId="{52BFF323-6562-4E87-AEAB-F2ECAA893A50}"/>
    <dgm:cxn modelId="{F8CAAE98-2F89-4677-92BB-3F5FD9CDD861}" srcId="{C3123D61-0F51-4D55-8D71-5F1BFE44AE54}" destId="{54C0F7D6-611F-4ACA-A0C3-7D710721F45F}" srcOrd="3" destOrd="0" parTransId="{BFEF9608-AB66-4A67-8161-9DCE60E9CD45}" sibTransId="{DC470166-265C-45D3-AC6C-5FE4578D5842}"/>
    <dgm:cxn modelId="{6B8F0DEC-B042-4637-8FDA-28B65878DEEE}" srcId="{C3123D61-0F51-4D55-8D71-5F1BFE44AE54}" destId="{5FA0BA5B-5A33-4453-B175-83DF0560FB69}" srcOrd="2" destOrd="0" parTransId="{5A0D6D7E-A9DA-4B07-8DC5-78DBEB6DEADC}" sibTransId="{8252F42A-D42E-4F3E-94DC-5480E6AF2F6A}"/>
    <dgm:cxn modelId="{A05F3D91-C0C3-46DD-B485-0601B0354200}" type="presOf" srcId="{C3123D61-0F51-4D55-8D71-5F1BFE44AE54}" destId="{708AEBE3-D1AE-47AF-A74E-E21A6D1D3E30}" srcOrd="0" destOrd="0" presId="urn:microsoft.com/office/officeart/2008/layout/AlternatingHexagons"/>
    <dgm:cxn modelId="{A3038FCA-59AE-44D0-ACD5-D2B30BFB23A2}" srcId="{C3123D61-0F51-4D55-8D71-5F1BFE44AE54}" destId="{F4249C3A-E84D-421E-9811-A29017622BAF}" srcOrd="1" destOrd="0" parTransId="{42B11D74-09E1-4D2D-BE52-63B5DCC77530}" sibTransId="{7B524DE9-3888-4911-8C04-1FE9CF7CDBC2}"/>
    <dgm:cxn modelId="{036D0ABC-BB3E-4805-AF18-F311FCF3588C}" type="presOf" srcId="{8252F42A-D42E-4F3E-94DC-5480E6AF2F6A}" destId="{0B5198D1-79AE-4D80-BAB6-86CFF5898C3C}" srcOrd="0" destOrd="0" presId="urn:microsoft.com/office/officeart/2008/layout/AlternatingHexagons"/>
    <dgm:cxn modelId="{44A1FDE2-46F2-4244-AD2B-0DDCB82E7E6C}" type="presOf" srcId="{CF754686-9300-463F-BBC9-279810053348}" destId="{ADF7FFDB-D81E-42C3-A0AF-E306811CBCB8}" srcOrd="0" destOrd="0" presId="urn:microsoft.com/office/officeart/2008/layout/AlternatingHexagons"/>
    <dgm:cxn modelId="{77A5318E-56FF-4AE1-9CF9-2D537BA56F35}" type="presOf" srcId="{52BFF323-6562-4E87-AEAB-F2ECAA893A50}" destId="{E63018B3-400B-4178-B757-C06F19665BA6}" srcOrd="0" destOrd="0" presId="urn:microsoft.com/office/officeart/2008/layout/AlternatingHexagons"/>
    <dgm:cxn modelId="{A0B47108-A606-418F-BC2B-B1DB4BE13A67}" type="presOf" srcId="{5FA0BA5B-5A33-4453-B175-83DF0560FB69}" destId="{EB13121A-5F2F-4923-9473-6D4E71E9B716}" srcOrd="0" destOrd="0" presId="urn:microsoft.com/office/officeart/2008/layout/AlternatingHexagons"/>
    <dgm:cxn modelId="{965280E1-9547-43CB-869A-21E10A717739}" type="presParOf" srcId="{708AEBE3-D1AE-47AF-A74E-E21A6D1D3E30}" destId="{D77851D0-9691-4F4B-A7F7-B25F59A91A13}" srcOrd="0" destOrd="0" presId="urn:microsoft.com/office/officeart/2008/layout/AlternatingHexagons"/>
    <dgm:cxn modelId="{E9EC80A1-FF3C-4447-9D9A-B935BAF45095}" type="presParOf" srcId="{D77851D0-9691-4F4B-A7F7-B25F59A91A13}" destId="{703F5412-32F3-495C-B491-71FFB9A27454}" srcOrd="0" destOrd="0" presId="urn:microsoft.com/office/officeart/2008/layout/AlternatingHexagons"/>
    <dgm:cxn modelId="{7A1AA507-1450-4452-B8D1-8BC146382976}" type="presParOf" srcId="{D77851D0-9691-4F4B-A7F7-B25F59A91A13}" destId="{7ACE0123-D7D3-409F-9384-BB0FCD0B9EC7}" srcOrd="1" destOrd="0" presId="urn:microsoft.com/office/officeart/2008/layout/AlternatingHexagons"/>
    <dgm:cxn modelId="{853DEF9F-6B5B-4A74-B900-1CE6CC7489FA}" type="presParOf" srcId="{D77851D0-9691-4F4B-A7F7-B25F59A91A13}" destId="{22B4D6EE-AD74-48B5-BA77-D0482E013E95}" srcOrd="2" destOrd="0" presId="urn:microsoft.com/office/officeart/2008/layout/AlternatingHexagons"/>
    <dgm:cxn modelId="{3289CFDC-EF45-44EC-85A4-BDD63AD52596}" type="presParOf" srcId="{D77851D0-9691-4F4B-A7F7-B25F59A91A13}" destId="{057C4A74-96C0-40C4-96FE-5CD6566CAD78}" srcOrd="3" destOrd="0" presId="urn:microsoft.com/office/officeart/2008/layout/AlternatingHexagons"/>
    <dgm:cxn modelId="{FCD71673-F5CF-4870-A2F4-32A0B3354993}" type="presParOf" srcId="{D77851D0-9691-4F4B-A7F7-B25F59A91A13}" destId="{E63018B3-400B-4178-B757-C06F19665BA6}" srcOrd="4" destOrd="0" presId="urn:microsoft.com/office/officeart/2008/layout/AlternatingHexagons"/>
    <dgm:cxn modelId="{5C714200-1701-45CA-96F4-A3F3DDA57650}" type="presParOf" srcId="{708AEBE3-D1AE-47AF-A74E-E21A6D1D3E30}" destId="{5078AD94-F39B-4CF6-9A73-379F851F187A}" srcOrd="1" destOrd="0" presId="urn:microsoft.com/office/officeart/2008/layout/AlternatingHexagons"/>
    <dgm:cxn modelId="{09A78D0B-7E62-44A5-B5AA-A38980B313D1}" type="presParOf" srcId="{708AEBE3-D1AE-47AF-A74E-E21A6D1D3E30}" destId="{7E152093-9F87-437E-9075-B2D76BCC4D01}" srcOrd="2" destOrd="0" presId="urn:microsoft.com/office/officeart/2008/layout/AlternatingHexagons"/>
    <dgm:cxn modelId="{666778A9-0316-4FA4-9B9C-EDAF7E185299}" type="presParOf" srcId="{7E152093-9F87-437E-9075-B2D76BCC4D01}" destId="{CC1F8AD1-7531-491D-A52D-66D4DF367D7E}" srcOrd="0" destOrd="0" presId="urn:microsoft.com/office/officeart/2008/layout/AlternatingHexagons"/>
    <dgm:cxn modelId="{2980CCE1-4422-4962-9F75-8D5C413B99FA}" type="presParOf" srcId="{7E152093-9F87-437E-9075-B2D76BCC4D01}" destId="{ADF7FFDB-D81E-42C3-A0AF-E306811CBCB8}" srcOrd="1" destOrd="0" presId="urn:microsoft.com/office/officeart/2008/layout/AlternatingHexagons"/>
    <dgm:cxn modelId="{C962F424-9BFE-4D96-8436-66FE8A591094}" type="presParOf" srcId="{7E152093-9F87-437E-9075-B2D76BCC4D01}" destId="{E50EC192-BA20-4F44-A898-F378E148A5B2}" srcOrd="2" destOrd="0" presId="urn:microsoft.com/office/officeart/2008/layout/AlternatingHexagons"/>
    <dgm:cxn modelId="{3A2050F1-30F9-4949-9D6D-AE3C7D338116}" type="presParOf" srcId="{7E152093-9F87-437E-9075-B2D76BCC4D01}" destId="{63F48D67-B0A1-4DE7-94EF-2BA7D4DF7C64}" srcOrd="3" destOrd="0" presId="urn:microsoft.com/office/officeart/2008/layout/AlternatingHexagons"/>
    <dgm:cxn modelId="{593CA453-3D7B-4F82-A529-02887258EC68}" type="presParOf" srcId="{7E152093-9F87-437E-9075-B2D76BCC4D01}" destId="{2D88E6F0-E238-4D4E-B56E-11C89398E89C}" srcOrd="4" destOrd="0" presId="urn:microsoft.com/office/officeart/2008/layout/AlternatingHexagons"/>
    <dgm:cxn modelId="{A25D31A5-69EB-4065-9350-DB9210F2FA64}" type="presParOf" srcId="{708AEBE3-D1AE-47AF-A74E-E21A6D1D3E30}" destId="{37B88B27-5811-4871-9B13-EE82E241F15F}" srcOrd="3" destOrd="0" presId="urn:microsoft.com/office/officeart/2008/layout/AlternatingHexagons"/>
    <dgm:cxn modelId="{1B9398D7-ADEE-41DA-9E74-CAD4E29A9597}" type="presParOf" srcId="{708AEBE3-D1AE-47AF-A74E-E21A6D1D3E30}" destId="{0EF11EEA-76AE-4DC4-91F4-95114CF6ECE0}" srcOrd="4" destOrd="0" presId="urn:microsoft.com/office/officeart/2008/layout/AlternatingHexagons"/>
    <dgm:cxn modelId="{D5DC2ECD-702A-4757-99AD-1575F8B46EAC}" type="presParOf" srcId="{0EF11EEA-76AE-4DC4-91F4-95114CF6ECE0}" destId="{EB13121A-5F2F-4923-9473-6D4E71E9B716}" srcOrd="0" destOrd="0" presId="urn:microsoft.com/office/officeart/2008/layout/AlternatingHexagons"/>
    <dgm:cxn modelId="{FFC43D5D-FBA0-421A-A882-11B8C9795C2A}" type="presParOf" srcId="{0EF11EEA-76AE-4DC4-91F4-95114CF6ECE0}" destId="{2443C70D-66DB-46A3-8731-EA6E6A1D9F89}" srcOrd="1" destOrd="0" presId="urn:microsoft.com/office/officeart/2008/layout/AlternatingHexagons"/>
    <dgm:cxn modelId="{E768DA1A-1469-4150-A82E-5E68AC631D15}" type="presParOf" srcId="{0EF11EEA-76AE-4DC4-91F4-95114CF6ECE0}" destId="{6D0AEF06-55A2-415E-89EB-2AE8C9CF7C78}" srcOrd="2" destOrd="0" presId="urn:microsoft.com/office/officeart/2008/layout/AlternatingHexagons"/>
    <dgm:cxn modelId="{8927FBBD-ABAB-4417-9C69-C12C33A7A9BC}" type="presParOf" srcId="{0EF11EEA-76AE-4DC4-91F4-95114CF6ECE0}" destId="{E626007C-5F0E-4881-B850-B53A1C32F2B2}" srcOrd="3" destOrd="0" presId="urn:microsoft.com/office/officeart/2008/layout/AlternatingHexagons"/>
    <dgm:cxn modelId="{811EDB25-F1A6-4337-BC0D-2DF4670CFC09}" type="presParOf" srcId="{0EF11EEA-76AE-4DC4-91F4-95114CF6ECE0}" destId="{0B5198D1-79AE-4D80-BAB6-86CFF5898C3C}" srcOrd="4" destOrd="0" presId="urn:microsoft.com/office/officeart/2008/layout/AlternatingHexagons"/>
    <dgm:cxn modelId="{4348B0D8-3C0C-4B52-8AA1-38617507A93F}" type="presParOf" srcId="{708AEBE3-D1AE-47AF-A74E-E21A6D1D3E30}" destId="{C94515D4-0509-40BE-A9E5-1526FD59368C}" srcOrd="5" destOrd="0" presId="urn:microsoft.com/office/officeart/2008/layout/AlternatingHexagons"/>
    <dgm:cxn modelId="{8C974B69-367C-44E8-BC79-059056A84BCC}" type="presParOf" srcId="{708AEBE3-D1AE-47AF-A74E-E21A6D1D3E30}" destId="{0E2363D2-C07B-4EC6-B216-309E4CECCF54}" srcOrd="6" destOrd="0" presId="urn:microsoft.com/office/officeart/2008/layout/AlternatingHexagons"/>
    <dgm:cxn modelId="{D47A53A7-EAFB-4B6E-8764-F772EC3F99C1}" type="presParOf" srcId="{0E2363D2-C07B-4EC6-B216-309E4CECCF54}" destId="{88D7B584-6DA8-41B7-99C8-F84A779D1062}" srcOrd="0" destOrd="0" presId="urn:microsoft.com/office/officeart/2008/layout/AlternatingHexagons"/>
    <dgm:cxn modelId="{055E4FDD-5AF5-4768-96AB-9B8D606300D2}" type="presParOf" srcId="{0E2363D2-C07B-4EC6-B216-309E4CECCF54}" destId="{EF2F8930-C37C-4A36-920A-47BBE04C855E}" srcOrd="1" destOrd="0" presId="urn:microsoft.com/office/officeart/2008/layout/AlternatingHexagons"/>
    <dgm:cxn modelId="{A35B42D3-82B9-4A36-B9E0-5CBEEEC5B971}" type="presParOf" srcId="{0E2363D2-C07B-4EC6-B216-309E4CECCF54}" destId="{D7EF84D0-1D56-41A6-8BC7-A8E07C2DCC27}" srcOrd="2" destOrd="0" presId="urn:microsoft.com/office/officeart/2008/layout/AlternatingHexagons"/>
    <dgm:cxn modelId="{0B8E6490-E2E4-4BE0-8AC0-D7C6A4FFEE9D}" type="presParOf" srcId="{0E2363D2-C07B-4EC6-B216-309E4CECCF54}" destId="{AABE1DB8-2990-4500-BE02-7546BACE4F50}" srcOrd="3" destOrd="0" presId="urn:microsoft.com/office/officeart/2008/layout/AlternatingHexagons"/>
    <dgm:cxn modelId="{E46E9010-2C5D-4A68-9AE8-24F94301EB29}" type="presParOf" srcId="{0E2363D2-C07B-4EC6-B216-309E4CECCF54}" destId="{70364A89-2FB0-43FD-A9CC-8C1E44D9B14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4B9FF-330C-4609-843B-FFFE01AB3260}">
      <dsp:nvSpPr>
        <dsp:cNvPr id="0" name=""/>
        <dsp:cNvSpPr/>
      </dsp:nvSpPr>
      <dsp:spPr>
        <a:xfrm>
          <a:off x="2081240" y="-248308"/>
          <a:ext cx="2526435" cy="161859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Leiderschapstraject</a:t>
          </a:r>
          <a:endParaRPr lang="fr-FR" sz="21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0253" y="-169295"/>
        <a:ext cx="2368409" cy="1460571"/>
      </dsp:txXfrm>
    </dsp:sp>
    <dsp:sp modelId="{D30D95D1-6515-4604-8F22-68D1C8A5ACAD}">
      <dsp:nvSpPr>
        <dsp:cNvPr id="0" name=""/>
        <dsp:cNvSpPr/>
      </dsp:nvSpPr>
      <dsp:spPr>
        <a:xfrm>
          <a:off x="1518319" y="560989"/>
          <a:ext cx="3652278" cy="3652278"/>
        </a:xfrm>
        <a:custGeom>
          <a:avLst/>
          <a:gdLst/>
          <a:ahLst/>
          <a:cxnLst/>
          <a:rect l="0" t="0" r="0" b="0"/>
          <a:pathLst>
            <a:path>
              <a:moveTo>
                <a:pt x="3093369" y="511258"/>
              </a:moveTo>
              <a:arcTo wR="1826139" hR="1826139" stAng="18836566" swAng="10306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D87FA-2EBB-4DF3-97B1-411358BD2F17}">
      <dsp:nvSpPr>
        <dsp:cNvPr id="0" name=""/>
        <dsp:cNvSpPr/>
      </dsp:nvSpPr>
      <dsp:spPr>
        <a:xfrm>
          <a:off x="3798971" y="1510031"/>
          <a:ext cx="2743253" cy="1754195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Aandacht</a:t>
          </a:r>
          <a:r>
            <a:rPr lang="fr-F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voor</a:t>
          </a:r>
          <a:r>
            <a:rPr lang="fr-F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cohesie</a:t>
          </a:r>
          <a:endParaRPr lang="fr-F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4604" y="1595664"/>
        <a:ext cx="2571987" cy="1582929"/>
      </dsp:txXfrm>
    </dsp:sp>
    <dsp:sp modelId="{60B80DF5-C53A-4D49-BDA1-187C206B82BE}">
      <dsp:nvSpPr>
        <dsp:cNvPr id="0" name=""/>
        <dsp:cNvSpPr/>
      </dsp:nvSpPr>
      <dsp:spPr>
        <a:xfrm>
          <a:off x="1518319" y="560989"/>
          <a:ext cx="3652278" cy="3652278"/>
        </a:xfrm>
        <a:custGeom>
          <a:avLst/>
          <a:gdLst/>
          <a:ahLst/>
          <a:cxnLst/>
          <a:rect l="0" t="0" r="0" b="0"/>
          <a:pathLst>
            <a:path>
              <a:moveTo>
                <a:pt x="3425613" y="2707312"/>
              </a:moveTo>
              <a:arcTo wR="1826139" hR="1826139" stAng="1731061" swAng="8603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5577-5AC1-4AA8-A623-D2CA1E11DDC7}">
      <dsp:nvSpPr>
        <dsp:cNvPr id="0" name=""/>
        <dsp:cNvSpPr/>
      </dsp:nvSpPr>
      <dsp:spPr>
        <a:xfrm>
          <a:off x="2016227" y="3421444"/>
          <a:ext cx="2656461" cy="1583648"/>
        </a:xfrm>
        <a:prstGeom prst="roundRect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Werkorganisatie</a:t>
          </a:r>
          <a:r>
            <a:rPr lang="fr-F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herdenken</a:t>
          </a:r>
          <a:endParaRPr lang="fr-F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534" y="3498751"/>
        <a:ext cx="2501847" cy="1429034"/>
      </dsp:txXfrm>
    </dsp:sp>
    <dsp:sp modelId="{A1CBDCCB-4FEC-4BE9-A170-BC40CD512735}">
      <dsp:nvSpPr>
        <dsp:cNvPr id="0" name=""/>
        <dsp:cNvSpPr/>
      </dsp:nvSpPr>
      <dsp:spPr>
        <a:xfrm>
          <a:off x="1518319" y="560989"/>
          <a:ext cx="3652278" cy="3652278"/>
        </a:xfrm>
        <a:custGeom>
          <a:avLst/>
          <a:gdLst/>
          <a:ahLst/>
          <a:cxnLst/>
          <a:rect l="0" t="0" r="0" b="0"/>
          <a:pathLst>
            <a:path>
              <a:moveTo>
                <a:pt x="494742" y="3076006"/>
              </a:moveTo>
              <a:arcTo wR="1826139" hR="1826139" stAng="8208546" swAng="8545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6789F-3BB6-4466-A17B-6E3A8D3FA7FB}">
      <dsp:nvSpPr>
        <dsp:cNvPr id="0" name=""/>
        <dsp:cNvSpPr/>
      </dsp:nvSpPr>
      <dsp:spPr>
        <a:xfrm>
          <a:off x="226527" y="1507282"/>
          <a:ext cx="2583583" cy="175969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Coaching </a:t>
          </a:r>
          <a:r>
            <a:rPr lang="fr-FR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medewerkers</a:t>
          </a:r>
          <a:endParaRPr lang="fr-F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428" y="1593183"/>
        <a:ext cx="2411781" cy="1587892"/>
      </dsp:txXfrm>
    </dsp:sp>
    <dsp:sp modelId="{EEDDF23D-8265-4E7F-8549-7DB24220887C}">
      <dsp:nvSpPr>
        <dsp:cNvPr id="0" name=""/>
        <dsp:cNvSpPr/>
      </dsp:nvSpPr>
      <dsp:spPr>
        <a:xfrm>
          <a:off x="1518319" y="560989"/>
          <a:ext cx="3652278" cy="3652278"/>
        </a:xfrm>
        <a:custGeom>
          <a:avLst/>
          <a:gdLst/>
          <a:ahLst/>
          <a:cxnLst/>
          <a:rect l="0" t="0" r="0" b="0"/>
          <a:pathLst>
            <a:path>
              <a:moveTo>
                <a:pt x="228608" y="941447"/>
              </a:moveTo>
              <a:arcTo wR="1826139" hR="1826139" stAng="12538627" swAng="10248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F5412-32F3-495C-B491-71FFB9A27454}">
      <dsp:nvSpPr>
        <dsp:cNvPr id="0" name=""/>
        <dsp:cNvSpPr/>
      </dsp:nvSpPr>
      <dsp:spPr>
        <a:xfrm rot="5400000">
          <a:off x="3588539" y="106810"/>
          <a:ext cx="1643238" cy="1429617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smtClean="0">
              <a:solidFill>
                <a:schemeClr val="accent6">
                  <a:lumMod val="75000"/>
                </a:schemeClr>
              </a:solidFill>
            </a:rPr>
            <a:t>Tijdswinst</a:t>
          </a:r>
          <a:endParaRPr lang="fr-FR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3918131" y="256071"/>
        <a:ext cx="984053" cy="1131096"/>
      </dsp:txXfrm>
    </dsp:sp>
    <dsp:sp modelId="{7ACE0123-D7D3-409F-9384-BB0FCD0B9EC7}">
      <dsp:nvSpPr>
        <dsp:cNvPr id="0" name=""/>
        <dsp:cNvSpPr/>
      </dsp:nvSpPr>
      <dsp:spPr>
        <a:xfrm>
          <a:off x="0" y="307"/>
          <a:ext cx="2818119" cy="98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018B3-400B-4178-B757-C06F19665BA6}">
      <dsp:nvSpPr>
        <dsp:cNvPr id="0" name=""/>
        <dsp:cNvSpPr/>
      </dsp:nvSpPr>
      <dsp:spPr>
        <a:xfrm rot="5400000">
          <a:off x="2004365" y="106810"/>
          <a:ext cx="1643238" cy="1429617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chemeClr val="accent6">
                  <a:lumMod val="75000"/>
                </a:schemeClr>
              </a:solidFill>
            </a:rPr>
            <a:t>Evenwicht</a:t>
          </a:r>
          <a:r>
            <a:rPr lang="fr-FR" sz="16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chemeClr val="accent6">
                  <a:lumMod val="75000"/>
                </a:schemeClr>
              </a:solidFill>
            </a:rPr>
            <a:t>Werk</a:t>
          </a:r>
          <a:r>
            <a:rPr lang="fr-FR" sz="1600" b="1" kern="1200" dirty="0" smtClean="0">
              <a:solidFill>
                <a:schemeClr val="accent6">
                  <a:lumMod val="75000"/>
                </a:schemeClr>
              </a:solidFill>
            </a:rPr>
            <a:t>/Privé</a:t>
          </a:r>
          <a:endParaRPr lang="fr-FR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2333957" y="256071"/>
        <a:ext cx="984053" cy="1131096"/>
      </dsp:txXfrm>
    </dsp:sp>
    <dsp:sp modelId="{CC1F8AD1-7531-491D-A52D-66D4DF367D7E}">
      <dsp:nvSpPr>
        <dsp:cNvPr id="0" name=""/>
        <dsp:cNvSpPr/>
      </dsp:nvSpPr>
      <dsp:spPr>
        <a:xfrm rot="5400000">
          <a:off x="2821751" y="1524094"/>
          <a:ext cx="1643238" cy="148021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NWOW</a:t>
          </a:r>
          <a:endParaRPr lang="fr-FR" sz="2100" b="1" kern="1200" dirty="0"/>
        </a:p>
      </dsp:txBody>
      <dsp:txXfrm rot="-5400000">
        <a:off x="3137728" y="1702868"/>
        <a:ext cx="1011283" cy="1122664"/>
      </dsp:txXfrm>
    </dsp:sp>
    <dsp:sp modelId="{ADF7FFDB-D81E-42C3-A0AF-E306811CBCB8}">
      <dsp:nvSpPr>
        <dsp:cNvPr id="0" name=""/>
        <dsp:cNvSpPr/>
      </dsp:nvSpPr>
      <dsp:spPr>
        <a:xfrm>
          <a:off x="1118640" y="1724264"/>
          <a:ext cx="1774697" cy="98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>
        <a:off x="1118640" y="1724264"/>
        <a:ext cx="1774697" cy="985942"/>
      </dsp:txXfrm>
    </dsp:sp>
    <dsp:sp modelId="{2D88E6F0-E238-4D4E-B56E-11C89398E89C}">
      <dsp:nvSpPr>
        <dsp:cNvPr id="0" name=""/>
        <dsp:cNvSpPr/>
      </dsp:nvSpPr>
      <dsp:spPr>
        <a:xfrm rot="5400000">
          <a:off x="4408641" y="1493928"/>
          <a:ext cx="1643238" cy="1485658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chemeClr val="accent6">
                  <a:lumMod val="75000"/>
                </a:schemeClr>
              </a:solidFill>
            </a:rPr>
            <a:t>Flexibiliteit</a:t>
          </a:r>
          <a:endParaRPr lang="fr-FR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4723168" y="1675879"/>
        <a:ext cx="1014184" cy="1121756"/>
      </dsp:txXfrm>
    </dsp:sp>
    <dsp:sp modelId="{EB13121A-5F2F-4923-9473-6D4E71E9B716}">
      <dsp:nvSpPr>
        <dsp:cNvPr id="0" name=""/>
        <dsp:cNvSpPr/>
      </dsp:nvSpPr>
      <dsp:spPr>
        <a:xfrm rot="5400000">
          <a:off x="3597546" y="3025873"/>
          <a:ext cx="1643238" cy="1429617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Mobiliteit</a:t>
          </a:r>
          <a:endParaRPr lang="fr-FR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3927138" y="3175134"/>
        <a:ext cx="984053" cy="1131096"/>
      </dsp:txXfrm>
    </dsp:sp>
    <dsp:sp modelId="{2443C70D-66DB-46A3-8731-EA6E6A1D9F89}">
      <dsp:nvSpPr>
        <dsp:cNvPr id="0" name=""/>
        <dsp:cNvSpPr/>
      </dsp:nvSpPr>
      <dsp:spPr>
        <a:xfrm>
          <a:off x="5200443" y="3189342"/>
          <a:ext cx="1833853" cy="98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198D1-79AE-4D80-BAB6-86CFF5898C3C}">
      <dsp:nvSpPr>
        <dsp:cNvPr id="0" name=""/>
        <dsp:cNvSpPr/>
      </dsp:nvSpPr>
      <dsp:spPr>
        <a:xfrm rot="5400000">
          <a:off x="1148322" y="1477848"/>
          <a:ext cx="1783833" cy="1640928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Oppervlaktewinst</a:t>
          </a:r>
          <a:endParaRPr lang="fr-FR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482307" y="1691793"/>
        <a:ext cx="1115862" cy="1213039"/>
      </dsp:txXfrm>
    </dsp:sp>
    <dsp:sp modelId="{88D7B584-6DA8-41B7-99C8-F84A779D1062}">
      <dsp:nvSpPr>
        <dsp:cNvPr id="0" name=""/>
        <dsp:cNvSpPr/>
      </dsp:nvSpPr>
      <dsp:spPr>
        <a:xfrm rot="5400000">
          <a:off x="2004359" y="3029603"/>
          <a:ext cx="1643238" cy="1429617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Energie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winst</a:t>
          </a:r>
          <a:endParaRPr lang="fr-FR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2333951" y="3178864"/>
        <a:ext cx="984053" cy="1131096"/>
      </dsp:txXfrm>
    </dsp:sp>
    <dsp:sp modelId="{EF2F8930-C37C-4A36-920A-47BBE04C855E}">
      <dsp:nvSpPr>
        <dsp:cNvPr id="0" name=""/>
        <dsp:cNvSpPr/>
      </dsp:nvSpPr>
      <dsp:spPr>
        <a:xfrm>
          <a:off x="79670" y="3445226"/>
          <a:ext cx="2328154" cy="84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64A89-2FB0-43FD-A9CC-8C1E44D9B14C}">
      <dsp:nvSpPr>
        <dsp:cNvPr id="0" name=""/>
        <dsp:cNvSpPr/>
      </dsp:nvSpPr>
      <dsp:spPr>
        <a:xfrm rot="5400000" flipH="1" flipV="1">
          <a:off x="5276282" y="4892877"/>
          <a:ext cx="269030" cy="398834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5277852" y="5002617"/>
        <a:ext cx="265890" cy="179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A0A4-FC70-4343-86F8-141D9E757163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CDC7-44A0-4BDC-8D00-A2136F7B79DA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1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DC7-44A0-4BDC-8D00-A2136F7B79D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486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DC7-44A0-4BDC-8D00-A2136F7B79D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71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843-0141-4AF5-9269-7CB361D9251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F0A-9D12-40B2-9A0D-F71E91851488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2"/>
          <a:stretch/>
        </p:blipFill>
        <p:spPr>
          <a:xfrm>
            <a:off x="1147907" y="287205"/>
            <a:ext cx="6808469" cy="60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843-0141-4AF5-9269-7CB361D9251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1/1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F0A-9D12-40B2-9A0D-F71E9185148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543E86-C0A8-45DE-ADB8-2C6633FE5D6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9843-0141-4AF5-9269-7CB361D9251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3F0A-9D12-40B2-9A0D-F71E918514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5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Synergie NWOW = leren van elkaar</a:t>
            </a:r>
            <a:endParaRPr lang="nl-B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27373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err="1" smtClean="0"/>
              <a:t>Inventaris</a:t>
            </a:r>
            <a:r>
              <a:rPr lang="fr-BE" dirty="0" smtClean="0"/>
              <a:t> </a:t>
            </a:r>
            <a:r>
              <a:rPr lang="fr-BE" dirty="0"/>
              <a:t>NWOW-</a:t>
            </a:r>
            <a:r>
              <a:rPr lang="fr-BE" dirty="0" err="1"/>
              <a:t>maatregelen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err="1" smtClean="0">
                <a:solidFill>
                  <a:srgbClr val="0070C0"/>
                </a:solidFill>
              </a:rPr>
              <a:t>Werf</a:t>
            </a:r>
            <a:r>
              <a:rPr lang="fr-BE" dirty="0" smtClean="0">
                <a:solidFill>
                  <a:srgbClr val="0070C0"/>
                </a:solidFill>
              </a:rPr>
              <a:t>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3500" dirty="0" smtClean="0"/>
              <a:t>Tools </a:t>
            </a:r>
            <a:r>
              <a:rPr lang="fr-BE" sz="3500" dirty="0" err="1" smtClean="0"/>
              <a:t>voor</a:t>
            </a:r>
            <a:r>
              <a:rPr lang="fr-BE" sz="3500" dirty="0" smtClean="0"/>
              <a:t> </a:t>
            </a:r>
            <a:r>
              <a:rPr lang="fr-BE" sz="3500" dirty="0" err="1" smtClean="0"/>
              <a:t>opmaak</a:t>
            </a:r>
            <a:r>
              <a:rPr lang="fr-BE" sz="3500" dirty="0" smtClean="0"/>
              <a:t> </a:t>
            </a:r>
            <a:r>
              <a:rPr lang="fr-BE" sz="3500" dirty="0" err="1" smtClean="0"/>
              <a:t>prestatiedoelstellingen</a:t>
            </a:r>
            <a:endParaRPr lang="fr-BE" sz="3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3500" dirty="0" smtClean="0"/>
              <a:t>Ondersteuning </a:t>
            </a:r>
            <a:r>
              <a:rPr lang="nl-NL" sz="3500" dirty="0"/>
              <a:t>hiërarchische meerderen </a:t>
            </a:r>
            <a:r>
              <a:rPr lang="nl-NL" sz="3500" dirty="0" smtClean="0"/>
              <a:t>i.v.m. </a:t>
            </a:r>
            <a:r>
              <a:rPr lang="nl-NL" sz="3500" dirty="0"/>
              <a:t>verandering en nieuwe </a:t>
            </a:r>
            <a:r>
              <a:rPr lang="nl-NL" sz="3500" dirty="0" smtClean="0"/>
              <a:t>werkorganisatie</a:t>
            </a:r>
            <a:endParaRPr lang="nl-NL" sz="3500" dirty="0"/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4" name="irc_mi" descr="http://thumbs.dreamstime.com/z/b2b-b2c-c2c-relationship-2761487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2643" r="2281" b="10771"/>
          <a:stretch/>
        </p:blipFill>
        <p:spPr bwMode="auto">
          <a:xfrm>
            <a:off x="6084168" y="1556792"/>
            <a:ext cx="2589584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72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Synergie NWOW = leren van elkaar</a:t>
            </a:r>
            <a:endParaRPr lang="nl-B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5"/>
            <a:ext cx="8568952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0070C0"/>
                </a:solidFill>
              </a:rPr>
              <a:t>Werf 2</a:t>
            </a:r>
          </a:p>
          <a:p>
            <a:r>
              <a:rPr lang="nl-NL" dirty="0" smtClean="0"/>
              <a:t>Onderzoek logistieke aspecten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0070C0"/>
                </a:solidFill>
              </a:rPr>
              <a:t>Werf 3</a:t>
            </a:r>
            <a:endParaRPr lang="nl-NL" dirty="0">
              <a:solidFill>
                <a:srgbClr val="0070C0"/>
              </a:solidFill>
            </a:endParaRPr>
          </a:p>
          <a:p>
            <a:r>
              <a:rPr lang="fr-BE" dirty="0" err="1" smtClean="0"/>
              <a:t>Meten</a:t>
            </a:r>
            <a:r>
              <a:rPr lang="fr-BE" dirty="0" smtClean="0"/>
              <a:t> van de </a:t>
            </a:r>
            <a:r>
              <a:rPr lang="fr-BE" dirty="0" err="1" smtClean="0"/>
              <a:t>kostenimpact</a:t>
            </a:r>
            <a:endParaRPr lang="fr-BE" dirty="0"/>
          </a:p>
          <a:p>
            <a:r>
              <a:rPr lang="fr-BE" dirty="0" err="1" smtClean="0"/>
              <a:t>Meten</a:t>
            </a:r>
            <a:r>
              <a:rPr lang="fr-BE" dirty="0" smtClean="0"/>
              <a:t> van de impact </a:t>
            </a:r>
            <a:r>
              <a:rPr lang="fr-BE" dirty="0"/>
              <a:t>op het </a:t>
            </a:r>
            <a:r>
              <a:rPr lang="fr-BE" dirty="0" err="1" smtClean="0"/>
              <a:t>personeel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371966" cy="2214564"/>
          </a:xfrm>
          <a:prstGeom prst="round2DiagRect">
            <a:avLst>
              <a:gd name="adj1" fmla="val 0"/>
              <a:gd name="adj2" fmla="val 13614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8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voorbeelden</a:t>
            </a:r>
            <a:endParaRPr lang="nl-B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27373"/>
            <a:ext cx="8568952" cy="4525963"/>
          </a:xfrm>
        </p:spPr>
        <p:txBody>
          <a:bodyPr>
            <a:normAutofit/>
          </a:bodyPr>
          <a:lstStyle/>
          <a:p>
            <a:r>
              <a:rPr lang="fr-BE" dirty="0" err="1" smtClean="0">
                <a:solidFill>
                  <a:srgbClr val="0070C0"/>
                </a:solidFill>
              </a:rPr>
              <a:t>Pilootprojecten</a:t>
            </a:r>
            <a:endParaRPr lang="fr-BE" sz="2400" dirty="0" smtClean="0"/>
          </a:p>
          <a:p>
            <a:pPr marL="0" indent="0">
              <a:buNone/>
            </a:pPr>
            <a:endParaRPr lang="fr-BE" dirty="0" smtClean="0"/>
          </a:p>
          <a:p>
            <a:r>
              <a:rPr lang="nl-BE" dirty="0" err="1">
                <a:solidFill>
                  <a:srgbClr val="0070C0"/>
                </a:solidFill>
              </a:rPr>
              <a:t>Dr</a:t>
            </a:r>
            <a:r>
              <a:rPr lang="fr-BE" dirty="0" err="1">
                <a:solidFill>
                  <a:srgbClr val="0070C0"/>
                </a:solidFill>
              </a:rPr>
              <a:t>aagvlak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creëren</a:t>
            </a:r>
            <a:r>
              <a:rPr lang="fr-BE" dirty="0">
                <a:solidFill>
                  <a:srgbClr val="0070C0"/>
                </a:solidFill>
              </a:rPr>
              <a:t> </a:t>
            </a:r>
            <a:endParaRPr lang="fr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smtClean="0">
                <a:solidFill>
                  <a:srgbClr val="0070C0"/>
                </a:solidFill>
              </a:rPr>
              <a:t>   via </a:t>
            </a:r>
            <a:r>
              <a:rPr lang="fr-BE" dirty="0">
                <a:solidFill>
                  <a:srgbClr val="0070C0"/>
                </a:solidFill>
              </a:rPr>
              <a:t>ambassadeurs en </a:t>
            </a:r>
            <a:r>
              <a:rPr lang="fr-BE" dirty="0" err="1" smtClean="0">
                <a:solidFill>
                  <a:srgbClr val="0070C0"/>
                </a:solidFill>
              </a:rPr>
              <a:t>intervisies</a:t>
            </a:r>
            <a:endParaRPr lang="fr-BE" sz="2400" dirty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err="1" smtClean="0">
                <a:solidFill>
                  <a:srgbClr val="0070C0"/>
                </a:solidFill>
              </a:rPr>
              <a:t>Nieuwe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omgeving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spelenderwijs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verkennen</a:t>
            </a:r>
            <a:endParaRPr lang="fr-BE" sz="2400" dirty="0"/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07" y="1638722"/>
            <a:ext cx="2620017" cy="18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voorbeelden</a:t>
            </a:r>
            <a:endParaRPr lang="nl-B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4752528"/>
          </a:xfrm>
        </p:spPr>
        <p:txBody>
          <a:bodyPr>
            <a:normAutofit/>
          </a:bodyPr>
          <a:lstStyle/>
          <a:p>
            <a:pPr algn="just"/>
            <a:r>
              <a:rPr lang="fr-BE" dirty="0" err="1" smtClean="0">
                <a:solidFill>
                  <a:srgbClr val="0070C0"/>
                </a:solidFill>
              </a:rPr>
              <a:t>Aangepaste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methodologieën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smtClean="0">
                <a:solidFill>
                  <a:srgbClr val="0070C0"/>
                </a:solidFill>
              </a:rPr>
              <a:t>om </a:t>
            </a:r>
            <a:r>
              <a:rPr lang="fr-BE" dirty="0" err="1" smtClean="0">
                <a:solidFill>
                  <a:srgbClr val="0070C0"/>
                </a:solidFill>
              </a:rPr>
              <a:t>prestatie-doelstellingen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vast</a:t>
            </a:r>
            <a:r>
              <a:rPr lang="fr-BE" dirty="0" smtClean="0">
                <a:solidFill>
                  <a:srgbClr val="0070C0"/>
                </a:solidFill>
              </a:rPr>
              <a:t> te </a:t>
            </a:r>
            <a:r>
              <a:rPr lang="fr-BE" dirty="0" err="1" smtClean="0">
                <a:solidFill>
                  <a:srgbClr val="0070C0"/>
                </a:solidFill>
              </a:rPr>
              <a:t>leggen</a:t>
            </a:r>
            <a:endParaRPr lang="fr-BE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dirty="0" err="1" smtClean="0">
                <a:solidFill>
                  <a:srgbClr val="0070C0"/>
                </a:solidFill>
              </a:rPr>
              <a:t>Meting</a:t>
            </a:r>
            <a:r>
              <a:rPr lang="fr-BE" dirty="0" smtClean="0">
                <a:solidFill>
                  <a:srgbClr val="0070C0"/>
                </a:solidFill>
              </a:rPr>
              <a:t> impact via </a:t>
            </a:r>
            <a:r>
              <a:rPr lang="fr-BE" dirty="0" err="1" smtClean="0">
                <a:solidFill>
                  <a:srgbClr val="0070C0"/>
                </a:solidFill>
              </a:rPr>
              <a:t>tevredenheids</a:t>
            </a:r>
            <a:r>
              <a:rPr lang="fr-BE" dirty="0" smtClean="0">
                <a:solidFill>
                  <a:srgbClr val="0070C0"/>
                </a:solidFill>
              </a:rPr>
              <a:t>-           </a:t>
            </a:r>
            <a:r>
              <a:rPr lang="fr-BE" dirty="0" err="1" smtClean="0">
                <a:solidFill>
                  <a:srgbClr val="0070C0"/>
                </a:solidFill>
              </a:rPr>
              <a:t>metingen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bij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smtClean="0">
                <a:solidFill>
                  <a:srgbClr val="0070C0"/>
                </a:solidFill>
              </a:rPr>
              <a:t>het </a:t>
            </a:r>
            <a:r>
              <a:rPr lang="fr-BE" dirty="0" err="1">
                <a:solidFill>
                  <a:srgbClr val="0070C0"/>
                </a:solidFill>
              </a:rPr>
              <a:t>personeel</a:t>
            </a:r>
            <a:r>
              <a:rPr lang="fr-BE" dirty="0">
                <a:solidFill>
                  <a:srgbClr val="0070C0"/>
                </a:solidFill>
              </a:rPr>
              <a:t> </a:t>
            </a:r>
            <a:endParaRPr lang="fr-BE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V:\Cbs\Klanttevredenheid\Klanttevredenheidsmeting 2017\Campagne\logo_N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17" y="3717032"/>
            <a:ext cx="2030735" cy="19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Voordelen</a:t>
            </a:r>
            <a:endParaRPr lang="nl-B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6" y="1417638"/>
            <a:ext cx="7335608" cy="4895850"/>
          </a:xfrm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56460173"/>
              </p:ext>
            </p:extLst>
          </p:nvPr>
        </p:nvGraphicFramePr>
        <p:xfrm>
          <a:off x="2172796" y="1628800"/>
          <a:ext cx="8152938" cy="59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899592" y="1411536"/>
            <a:ext cx="309634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Gemotiveerder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</a:rPr>
              <a:t>Personeel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99592" y="5373216"/>
            <a:ext cx="309634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Kostenefficiëntie</a:t>
            </a:r>
            <a:r>
              <a:rPr lang="fr-B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fr-B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duurzaamheid</a:t>
            </a:r>
            <a:endParaRPr lang="fr-B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Conclusie</a:t>
            </a:r>
            <a:endParaRPr lang="nl-B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96470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Balans </a:t>
            </a:r>
            <a:r>
              <a:rPr lang="fr-FR" sz="2400" b="1" dirty="0" err="1" smtClean="0">
                <a:solidFill>
                  <a:schemeClr val="bg1"/>
                </a:solidFill>
              </a:rPr>
              <a:t>is</a:t>
            </a:r>
            <a:r>
              <a:rPr lang="fr-FR" sz="2400" b="1" dirty="0" smtClean="0">
                <a:solidFill>
                  <a:schemeClr val="bg1"/>
                </a:solidFill>
              </a:rPr>
              <a:t> POSITIEF</a:t>
            </a:r>
            <a:endParaRPr lang="fr-FR" sz="2400" b="1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860032" y="1484784"/>
            <a:ext cx="3816424" cy="1111746"/>
          </a:xfrm>
          <a:prstGeom prst="wedgeRoundRectCallout">
            <a:avLst>
              <a:gd name="adj1" fmla="val -21499"/>
              <a:gd name="adj2" fmla="val 601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400" b="1" dirty="0" err="1" smtClean="0">
                <a:solidFill>
                  <a:schemeClr val="bg1"/>
                </a:solidFill>
              </a:rPr>
              <a:t>Voorbereiding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is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belangrijk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987824" y="2596530"/>
            <a:ext cx="2458692" cy="1415083"/>
          </a:xfrm>
          <a:prstGeom prst="wedgeEllipseCallout">
            <a:avLst>
              <a:gd name="adj1" fmla="val 38230"/>
              <a:gd name="adj2" fmla="val 55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De </a:t>
            </a:r>
            <a:r>
              <a:rPr lang="fr-FR" sz="2400" b="1" dirty="0" err="1">
                <a:solidFill>
                  <a:schemeClr val="bg1"/>
                </a:solidFill>
              </a:rPr>
              <a:t>nodige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tijd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laten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9552" y="3933056"/>
            <a:ext cx="2664296" cy="18722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err="1">
                <a:solidFill>
                  <a:schemeClr val="bg1"/>
                </a:solidFill>
              </a:rPr>
              <a:t>Gunstige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omstandigheden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creëren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311849" y="3645024"/>
            <a:ext cx="3240360" cy="22480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Het </a:t>
            </a:r>
            <a:r>
              <a:rPr lang="fr-FR" sz="2400" b="1" dirty="0" err="1">
                <a:solidFill>
                  <a:schemeClr val="bg1"/>
                </a:solidFill>
              </a:rPr>
              <a:t>voorbeeld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moet</a:t>
            </a:r>
            <a:r>
              <a:rPr lang="fr-FR" sz="2400" b="1" dirty="0">
                <a:solidFill>
                  <a:schemeClr val="bg1"/>
                </a:solidFill>
              </a:rPr>
              <a:t> van </a:t>
            </a:r>
            <a:r>
              <a:rPr lang="fr-FR" sz="2400" b="1" dirty="0" err="1">
                <a:solidFill>
                  <a:schemeClr val="bg1"/>
                </a:solidFill>
              </a:rPr>
              <a:t>bovenaf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komen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3174694" y="1268760"/>
            <a:ext cx="2784268" cy="24515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085490"/>
            <a:ext cx="7560840" cy="1503750"/>
          </a:xfr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nl-BE" altLang="zh-CN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De NWOW, </a:t>
            </a:r>
            <a:r>
              <a:rPr lang="nl-BE" altLang="zh-CN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nl-BE" altLang="zh-CN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nl-BE" altLang="zh-CN" sz="4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de </a:t>
            </a:r>
            <a:r>
              <a:rPr lang="nl-BE" altLang="zh-CN" sz="48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OISZ engageren zich !</a:t>
            </a:r>
            <a:endParaRPr lang="en-US" sz="4800" b="1" dirty="0">
              <a:solidFill>
                <a:srgbClr val="FF33CC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08520" y="357301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Gemeenschappelijke bepalingen</a:t>
            </a:r>
            <a:b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bestuursovereenkomsten</a:t>
            </a:r>
            <a:endParaRPr lang="nl-B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27373"/>
            <a:ext cx="8568952" cy="4525963"/>
          </a:xfrm>
        </p:spPr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BO 2013 - 2015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</a:t>
            </a:r>
            <a:r>
              <a:rPr lang="nl-BE" sz="2800" dirty="0" smtClean="0"/>
              <a:t>&gt; NWOW = telewerk thuis / satellietkantoor</a:t>
            </a:r>
          </a:p>
          <a:p>
            <a:pPr marL="0" indent="0">
              <a:buNone/>
            </a:pPr>
            <a:endParaRPr lang="nl-BE" sz="2800" dirty="0"/>
          </a:p>
          <a:p>
            <a:r>
              <a:rPr lang="nl-BE" dirty="0" smtClean="0">
                <a:solidFill>
                  <a:srgbClr val="0070C0"/>
                </a:solidFill>
              </a:rPr>
              <a:t>BO 2016 – 2018</a:t>
            </a:r>
          </a:p>
          <a:p>
            <a:pPr marL="457200" lvl="1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</a:t>
            </a:r>
            <a:r>
              <a:rPr lang="nl-BE" dirty="0" smtClean="0"/>
              <a:t>&gt; Telewerk</a:t>
            </a:r>
          </a:p>
          <a:p>
            <a:pPr marL="457200" lvl="1" indent="0">
              <a:buNone/>
            </a:pPr>
            <a:r>
              <a:rPr lang="nl-BE" dirty="0">
                <a:solidFill>
                  <a:srgbClr val="0070C0"/>
                </a:solidFill>
              </a:rPr>
              <a:t>	</a:t>
            </a:r>
            <a:r>
              <a:rPr lang="nl-BE" dirty="0" smtClean="0"/>
              <a:t>&gt; Bij renovatie of verhuizing</a:t>
            </a:r>
          </a:p>
          <a:p>
            <a:pPr marL="457200" lvl="1" indent="0">
              <a:buNone/>
            </a:pPr>
            <a:r>
              <a:rPr lang="nl-BE" dirty="0">
                <a:solidFill>
                  <a:srgbClr val="0070C0"/>
                </a:solidFill>
              </a:rPr>
              <a:t>	</a:t>
            </a:r>
            <a:r>
              <a:rPr lang="nl-BE" dirty="0" smtClean="0">
                <a:solidFill>
                  <a:srgbClr val="0070C0"/>
                </a:solidFill>
              </a:rPr>
              <a:t>	</a:t>
            </a:r>
            <a:r>
              <a:rPr lang="nl-BE" dirty="0" smtClean="0"/>
              <a:t>&gt; Aanpassing lokalen/ meubilair aan NWOW</a:t>
            </a:r>
          </a:p>
          <a:p>
            <a:pPr marL="457200" lvl="1" indent="0">
              <a:buNone/>
            </a:pPr>
            <a:r>
              <a:rPr lang="nl-BE" dirty="0"/>
              <a:t>	</a:t>
            </a:r>
            <a:r>
              <a:rPr lang="nl-BE" dirty="0" smtClean="0"/>
              <a:t>&gt; Uitwisseling best </a:t>
            </a:r>
            <a:r>
              <a:rPr lang="nl-BE" dirty="0" err="1" smtClean="0"/>
              <a:t>practices</a:t>
            </a:r>
            <a:r>
              <a:rPr lang="nl-BE" dirty="0"/>
              <a:t> </a:t>
            </a:r>
            <a:r>
              <a:rPr lang="nl-BE" dirty="0" smtClean="0"/>
              <a:t>en tools</a:t>
            </a: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7" y="4077072"/>
            <a:ext cx="5400600" cy="26246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Implementatie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12420"/>
            <a:ext cx="5915000" cy="1756792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Verschillend naargelang de OISZ</a:t>
            </a:r>
          </a:p>
          <a:p>
            <a:pPr marL="0" indent="0">
              <a:buNone/>
            </a:pPr>
            <a:r>
              <a:rPr lang="nl-BE" sz="2800" dirty="0" smtClean="0"/>
              <a:t>&gt; Bedrijfscultuur</a:t>
            </a:r>
          </a:p>
          <a:p>
            <a:pPr marL="0" indent="0">
              <a:buNone/>
            </a:pPr>
            <a:r>
              <a:rPr lang="nl-BE" sz="2800" dirty="0" smtClean="0"/>
              <a:t>&gt; Digitalisatiegraad</a:t>
            </a:r>
            <a:endParaRPr lang="nl-BE" sz="2800" dirty="0"/>
          </a:p>
          <a:p>
            <a:pPr marL="457200" lvl="1" indent="0">
              <a:buNone/>
            </a:pPr>
            <a:endParaRPr lang="nl-BE" dirty="0" smtClean="0">
              <a:solidFill>
                <a:srgbClr val="0070C0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611926" y="3068960"/>
            <a:ext cx="310668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BE" dirty="0" smtClean="0">
                <a:solidFill>
                  <a:srgbClr val="0070C0"/>
                </a:solidFill>
              </a:rPr>
              <a:t>Opportuniteit</a:t>
            </a:r>
          </a:p>
          <a:p>
            <a:pPr marL="457200" lvl="1" indent="0" algn="r">
              <a:buFont typeface="Arial" pitchFamily="34" charset="0"/>
              <a:buNone/>
            </a:pPr>
            <a:r>
              <a:rPr lang="nl-BE" dirty="0" smtClean="0">
                <a:solidFill>
                  <a:srgbClr val="0070C0"/>
                </a:solidFill>
              </a:rPr>
              <a:t>	</a:t>
            </a:r>
            <a:r>
              <a:rPr lang="nl-BE" dirty="0" smtClean="0"/>
              <a:t>Verhuizing &lt;</a:t>
            </a:r>
          </a:p>
          <a:p>
            <a:pPr marL="457200" lvl="1" indent="0" algn="r">
              <a:buFont typeface="Arial" pitchFamily="34" charset="0"/>
              <a:buNone/>
            </a:pPr>
            <a:r>
              <a:rPr lang="nl-BE" dirty="0" smtClean="0"/>
              <a:t>Renovatie &lt;</a:t>
            </a:r>
          </a:p>
          <a:p>
            <a:pPr marL="457200" lvl="1" indent="0" algn="r">
              <a:buFont typeface="Arial" pitchFamily="34" charset="0"/>
              <a:buNone/>
            </a:pPr>
            <a:r>
              <a:rPr lang="nl-BE" dirty="0" err="1" smtClean="0"/>
              <a:t>Redesign</a:t>
            </a:r>
            <a:r>
              <a:rPr lang="nl-BE" dirty="0" smtClean="0"/>
              <a:t> &lt;</a:t>
            </a:r>
          </a:p>
          <a:p>
            <a:pPr marL="457200" lvl="1" indent="0">
              <a:buFont typeface="Arial" pitchFamily="34" charset="0"/>
              <a:buNone/>
            </a:pPr>
            <a:endParaRPr lang="nl-BE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1132208" y="1940292"/>
            <a:ext cx="2845713" cy="12348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Behoeften klanten</a:t>
            </a:r>
          </a:p>
        </p:txBody>
      </p:sp>
      <p:sp>
        <p:nvSpPr>
          <p:cNvPr id="23" name="Afgeronde rechthoek 8"/>
          <p:cNvSpPr/>
          <p:nvPr/>
        </p:nvSpPr>
        <p:spPr>
          <a:xfrm>
            <a:off x="1132208" y="4005064"/>
            <a:ext cx="2845713" cy="123484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Balans Werk / Privé</a:t>
            </a:r>
          </a:p>
        </p:txBody>
      </p:sp>
      <p:sp>
        <p:nvSpPr>
          <p:cNvPr id="24" name="Afgeronde rechthoek 8"/>
          <p:cNvSpPr/>
          <p:nvPr/>
        </p:nvSpPr>
        <p:spPr>
          <a:xfrm>
            <a:off x="4847517" y="4002558"/>
            <a:ext cx="2832954" cy="123484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Aantrekkelijke werkgever</a:t>
            </a:r>
          </a:p>
        </p:txBody>
      </p:sp>
      <p:sp>
        <p:nvSpPr>
          <p:cNvPr id="25" name="Afgeronde rechthoek 8"/>
          <p:cNvSpPr/>
          <p:nvPr/>
        </p:nvSpPr>
        <p:spPr>
          <a:xfrm>
            <a:off x="4885586" y="1940292"/>
            <a:ext cx="2756815" cy="123484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Efficiëntie</a:t>
            </a:r>
          </a:p>
        </p:txBody>
      </p:sp>
    </p:spTree>
    <p:extLst>
      <p:ext uri="{BB962C8B-B14F-4D97-AF65-F5344CB8AC3E}">
        <p14:creationId xmlns:p14="http://schemas.microsoft.com/office/powerpoint/2010/main" val="11251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/>
          <a:stretch/>
        </p:blipFill>
        <p:spPr>
          <a:xfrm>
            <a:off x="-180528" y="2780928"/>
            <a:ext cx="5544616" cy="4272091"/>
          </a:xfrm>
          <a:effectLst>
            <a:softEdge rad="127000"/>
          </a:effectLst>
        </p:spPr>
      </p:pic>
      <p:sp>
        <p:nvSpPr>
          <p:cNvPr id="9" name="Tekstvak 8"/>
          <p:cNvSpPr txBox="1"/>
          <p:nvPr/>
        </p:nvSpPr>
        <p:spPr>
          <a:xfrm>
            <a:off x="3339490" y="1417638"/>
            <a:ext cx="58296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rgbClr val="0070C0"/>
                </a:solidFill>
              </a:rPr>
              <a:t>Resultaatgericht</a:t>
            </a:r>
            <a:endParaRPr lang="nl-BE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Verantwoordelijkheid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Autonomie</a:t>
            </a:r>
          </a:p>
          <a:p>
            <a:pPr lvl="1"/>
            <a:endParaRPr lang="nl-BE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rgbClr val="0070C0"/>
                </a:solidFill>
              </a:rPr>
              <a:t>Vertrouwen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Transparantie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Goede communicatie/afspraken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BE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rgbClr val="0070C0"/>
                </a:solidFill>
              </a:rPr>
              <a:t>Flexibiliteit</a:t>
            </a:r>
            <a:endParaRPr lang="nl-BE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Telewerk, satellietkantoor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Clean desk, </a:t>
            </a:r>
            <a:r>
              <a:rPr lang="nl-BE" sz="2800" dirty="0" err="1" smtClean="0"/>
              <a:t>flex</a:t>
            </a:r>
            <a:r>
              <a:rPr lang="nl-BE" sz="2800" dirty="0" smtClean="0"/>
              <a:t> desk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Werkplekken </a:t>
            </a:r>
            <a:r>
              <a:rPr lang="nl-BE" sz="2800" dirty="0" err="1" smtClean="0"/>
              <a:t>ifv</a:t>
            </a:r>
            <a:r>
              <a:rPr lang="nl-BE" sz="2800" dirty="0" smtClean="0"/>
              <a:t> taken</a:t>
            </a:r>
            <a:endParaRPr lang="nl-BE" sz="2800" dirty="0"/>
          </a:p>
          <a:p>
            <a:pPr lvl="1"/>
            <a:endParaRPr lang="nl-BE" sz="2800" dirty="0" smtClean="0"/>
          </a:p>
          <a:p>
            <a:endParaRPr lang="nl-BE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nl-BE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nl-BE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385548" cy="492903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6" y="548680"/>
            <a:ext cx="7959219" cy="530614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" y="1818084"/>
            <a:ext cx="9136856" cy="3221831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129"/>
            <a:ext cx="4245936" cy="566124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0" y="223097"/>
            <a:ext cx="8100392" cy="539193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53" y="191109"/>
            <a:ext cx="451596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Voorwaarden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815916" cy="25439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1704"/>
            <a:ext cx="4248472" cy="25490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39890"/>
            <a:ext cx="3815916" cy="25490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34802"/>
            <a:ext cx="4248472" cy="255412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11561" y="2997915"/>
            <a:ext cx="3815916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Paperless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5051" y="5719785"/>
            <a:ext cx="3887670" cy="1069137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rgbClr val="0070C0"/>
                </a:solidFill>
              </a:rPr>
              <a:t>Aangename</a:t>
            </a:r>
          </a:p>
          <a:p>
            <a:pPr algn="ctr"/>
            <a:r>
              <a:rPr lang="nl-BE" sz="3200" b="1" dirty="0" smtClean="0">
                <a:solidFill>
                  <a:srgbClr val="0070C0"/>
                </a:solidFill>
              </a:rPr>
              <a:t>werkomstandigheden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44008" y="5682858"/>
            <a:ext cx="4248472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Change management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44008" y="2966960"/>
            <a:ext cx="4248472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err="1" smtClean="0">
                <a:solidFill>
                  <a:srgbClr val="0070C0"/>
                </a:solidFill>
              </a:rPr>
              <a:t>Unified</a:t>
            </a:r>
            <a:endParaRPr lang="nl-BE" sz="3200" b="1" dirty="0" smtClean="0">
              <a:solidFill>
                <a:srgbClr val="0070C0"/>
              </a:solidFill>
            </a:endParaRPr>
          </a:p>
          <a:p>
            <a:pPr algn="ctr"/>
            <a:r>
              <a:rPr lang="nl-BE" sz="3200" b="1" dirty="0" smtClean="0">
                <a:solidFill>
                  <a:srgbClr val="0070C0"/>
                </a:solidFill>
              </a:rPr>
              <a:t>Communication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Kritieke succesfactoren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68154631"/>
              </p:ext>
            </p:extLst>
          </p:nvPr>
        </p:nvGraphicFramePr>
        <p:xfrm>
          <a:off x="1187624" y="1628800"/>
          <a:ext cx="6768752" cy="47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2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2018-10-15T22:00:00+00:00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Citoyen</TermName>
          <TermId xmlns="http://schemas.microsoft.com/office/infopath/2007/PartnerControls">3d4050dd-0cb5-49a7-892e-7750ff79cdf8</TermId>
        </TermInfo>
        <TermInfo xmlns="http://schemas.microsoft.com/office/infopath/2007/PartnerControls">
          <TermName xmlns="http://schemas.microsoft.com/office/infopath/2007/PartnerControls">Professionnel de la santé</TermName>
          <TermId xmlns="http://schemas.microsoft.com/office/infopath/2007/PartnerControls">2ad223cb-5dec-4759-add4-b89b36632398</TermId>
        </TermInfo>
        <TermInfo xmlns="http://schemas.microsoft.com/office/infopath/2007/PartnerControls">
          <TermName xmlns="http://schemas.microsoft.com/office/infopath/2007/PartnerControls">Etablissements et services de soins</TermName>
          <TermId xmlns="http://schemas.microsoft.com/office/infopath/2007/PartnerControls">0da91f66-aff5-4716-a8aa-e753c394a07a</TermId>
        </TermInfo>
        <TermInfo xmlns="http://schemas.microsoft.com/office/infopath/2007/PartnerControls">
          <TermName xmlns="http://schemas.microsoft.com/office/infopath/2007/PartnerControls">Mutualités</TermName>
          <TermId xmlns="http://schemas.microsoft.com/office/infopath/2007/PartnerControls">a6cbed05-adf5-4226-bcb7-ef5cdc788bf2</TermId>
        </TermInfo>
        <TermInfo xmlns="http://schemas.microsoft.com/office/infopath/2007/PartnerControls">
          <TermName xmlns="http://schemas.microsoft.com/office/infopath/2007/PartnerControls">Offices de tarification</TermName>
          <TermId xmlns="http://schemas.microsoft.com/office/infopath/2007/PartnerControls">4bb33f56-03f5-4ba0-9463-66d4d20d6cd9</TermId>
        </TermInfo>
        <TermInfo xmlns="http://schemas.microsoft.com/office/infopath/2007/PartnerControls">
          <TermName xmlns="http://schemas.microsoft.com/office/infopath/2007/PartnerControls">Industrie</TermName>
          <TermId xmlns="http://schemas.microsoft.com/office/infopath/2007/PartnerControls">0fd8deda-8b7f-4d6b-995d-df45f6357d9a</TermId>
        </TermInfo>
        <TermInfo xmlns="http://schemas.microsoft.com/office/infopath/2007/PartnerControls">
          <TermName xmlns="http://schemas.microsoft.com/office/infopath/2007/PartnerControls">Compagnie d'assurance</TermName>
          <TermId xmlns="http://schemas.microsoft.com/office/infopath/2007/PartnerControls">1654d7dc-46d9-43de-859a-5bcbe1303e97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22</Value>
      <Value>21</Value>
      <Value>20</Value>
      <Value>63</Value>
      <Value>12</Value>
      <Value>25</Value>
      <Value>24</Value>
      <Value>23</Value>
    </TaxCatchAll>
    <RIDocSummary xmlns="f15eea43-7fa7-45cf-8dc0-d5244e2cd467">De new way of working, de OISZ engageren zich! - Le new way of working, les IPSS s’y engagent !</RIDocSummary>
    <RIThemeTaxHTField0 xmlns="f15eea43-7fa7-45cf-8dc0-d5244e2cd467">
      <Terms xmlns="http://schemas.microsoft.com/office/infopath/2007/PartnerControls"/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Props1.xml><?xml version="1.0" encoding="utf-8"?>
<ds:datastoreItem xmlns:ds="http://schemas.openxmlformats.org/officeDocument/2006/customXml" ds:itemID="{F1EE6309-3558-4363-BCEB-01A095F83317}"/>
</file>

<file path=customXml/itemProps2.xml><?xml version="1.0" encoding="utf-8"?>
<ds:datastoreItem xmlns:ds="http://schemas.openxmlformats.org/officeDocument/2006/customXml" ds:itemID="{6F909A56-BCDC-41DC-84C6-5031FEEC9C5F}"/>
</file>

<file path=customXml/itemProps3.xml><?xml version="1.0" encoding="utf-8"?>
<ds:datastoreItem xmlns:ds="http://schemas.openxmlformats.org/officeDocument/2006/customXml" ds:itemID="{C909CA8F-DA99-4564-A571-82265108D65F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1049</TotalTime>
  <Words>183</Words>
  <Application>Microsoft Office PowerPoint</Application>
  <PresentationFormat>Affichage à l'écran (4:3)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SimSun</vt:lpstr>
      <vt:lpstr>Arial</vt:lpstr>
      <vt:lpstr>Calibri</vt:lpstr>
      <vt:lpstr>Wingdings</vt:lpstr>
      <vt:lpstr>Template</vt:lpstr>
      <vt:lpstr>Présentation PowerPoint</vt:lpstr>
      <vt:lpstr>De NWOW,  de OISZ engageren zich !</vt:lpstr>
      <vt:lpstr>Gemeenschappelijke bepalingen bestuursovereenkomsten</vt:lpstr>
      <vt:lpstr>Implementatie</vt:lpstr>
      <vt:lpstr>Doelstellingen</vt:lpstr>
      <vt:lpstr>Concept</vt:lpstr>
      <vt:lpstr>Présentation PowerPoint</vt:lpstr>
      <vt:lpstr>Voorwaarden</vt:lpstr>
      <vt:lpstr>Kritieke succesfactoren</vt:lpstr>
      <vt:lpstr>Synergie NWOW = leren van elkaar</vt:lpstr>
      <vt:lpstr>Synergie NWOW = leren van elkaar</vt:lpstr>
      <vt:lpstr>Concrete voorbeelden</vt:lpstr>
      <vt:lpstr>Concrete voorbeelden</vt:lpstr>
      <vt:lpstr>Voordelen</vt:lpstr>
      <vt:lpstr>Conclusie</vt:lpstr>
      <vt:lpstr>Présentation PowerPoint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jaar responsabilisering en autonomie van de OISZ / 20 ans de responsabilisation et d’autonomie des IPSS</dc:title>
  <dc:creator>Lawrence De Marneffe</dc:creator>
  <cp:lastModifiedBy>Jocelyne Julémont (RJV-ONVA)</cp:lastModifiedBy>
  <cp:revision>87</cp:revision>
  <dcterms:created xsi:type="dcterms:W3CDTF">2018-04-03T09:05:23Z</dcterms:created>
  <dcterms:modified xsi:type="dcterms:W3CDTF">2018-05-22T16:21:10Z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ContentTypeId">
    <vt:lpwstr>0x01010068B932EBA4214624B1E6C758B674AA3900878AE0BF14248048B0F623A599AB54C9</vt:lpwstr>
  </property>
  <property fmtid="{D5CDD505-2E9C-101B-9397-08002B2CF9AE}" pid="5" name="RITargetGroup">
    <vt:lpwstr>20;#Citoyen|3d4050dd-0cb5-49a7-892e-7750ff79cdf8;#25;#Professionnel de la santé|2ad223cb-5dec-4759-add4-b89b36632398;#22;#Etablissements et services de soins|0da91f66-aff5-4716-a8aa-e753c394a07a;#24;#Mutualités|a6cbed05-adf5-4226-bcb7-ef5cdc788bf2;#63;#Offices de tarification|4bb33f56-03f5-4ba0-9463-66d4d20d6cd9;#23;#Industrie|0fd8deda-8b7f-4d6b-995d-df45f6357d9a;#21;#Compagnie d'assurance|1654d7dc-46d9-43de-859a-5bcbe1303e97</vt:lpwstr>
  </property>
  <property fmtid="{D5CDD505-2E9C-101B-9397-08002B2CF9AE}" pid="6" name="RITheme">
    <vt:lpwstr/>
  </property>
  <property fmtid="{D5CDD505-2E9C-101B-9397-08002B2CF9AE}" pid="7" name="RILanguage">
    <vt:lpwstr>12;#Néerlandais|1daba039-17e6-4993-bb2c-50e1d16ef364</vt:lpwstr>
  </property>
  <property fmtid="{D5CDD505-2E9C-101B-9397-08002B2CF9AE}" pid="8" name="RIDocType">
    <vt:lpwstr/>
  </property>
  <property fmtid="{D5CDD505-2E9C-101B-9397-08002B2CF9AE}" pid="9" name="Publication type for documents">
    <vt:lpwstr/>
  </property>
</Properties>
</file>