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3"/>
  </p:notesMasterIdLst>
  <p:handoutMasterIdLst>
    <p:handoutMasterId r:id="rId34"/>
  </p:handoutMasterIdLst>
  <p:sldIdLst>
    <p:sldId id="259" r:id="rId2"/>
    <p:sldId id="275" r:id="rId3"/>
    <p:sldId id="278" r:id="rId4"/>
    <p:sldId id="280" r:id="rId5"/>
    <p:sldId id="281" r:id="rId6"/>
    <p:sldId id="282" r:id="rId7"/>
    <p:sldId id="283" r:id="rId8"/>
    <p:sldId id="286" r:id="rId9"/>
    <p:sldId id="284" r:id="rId10"/>
    <p:sldId id="288" r:id="rId11"/>
    <p:sldId id="287" r:id="rId12"/>
    <p:sldId id="285" r:id="rId13"/>
    <p:sldId id="289" r:id="rId14"/>
    <p:sldId id="290" r:id="rId15"/>
    <p:sldId id="291" r:id="rId16"/>
    <p:sldId id="303" r:id="rId17"/>
    <p:sldId id="293" r:id="rId18"/>
    <p:sldId id="294" r:id="rId19"/>
    <p:sldId id="295" r:id="rId20"/>
    <p:sldId id="304" r:id="rId21"/>
    <p:sldId id="305" r:id="rId22"/>
    <p:sldId id="307" r:id="rId23"/>
    <p:sldId id="306" r:id="rId24"/>
    <p:sldId id="297" r:id="rId25"/>
    <p:sldId id="298" r:id="rId26"/>
    <p:sldId id="299" r:id="rId27"/>
    <p:sldId id="308" r:id="rId28"/>
    <p:sldId id="301" r:id="rId29"/>
    <p:sldId id="302" r:id="rId30"/>
    <p:sldId id="309" r:id="rId31"/>
    <p:sldId id="310" r:id="rId32"/>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las Rydant" initials="SR" lastIdx="3" clrIdx="0">
    <p:extLst>
      <p:ext uri="{19B8F6BF-5375-455C-9EA6-DF929625EA0E}">
        <p15:presenceInfo xmlns:p15="http://schemas.microsoft.com/office/powerpoint/2012/main" userId="S-1-5-21-3464399284-705067108-1163448922-11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C9A9B"/>
    <a:srgbClr val="FF9F9F"/>
    <a:srgbClr val="C3DADB"/>
    <a:srgbClr val="7CB1B2"/>
    <a:srgbClr val="B3CC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C083E6E3-FA7D-4D7B-A595-EF9225AFEA82}" styleName="Stijl, licht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9517" autoAdjust="0"/>
  </p:normalViewPr>
  <p:slideViewPr>
    <p:cSldViewPr snapToGrid="0">
      <p:cViewPr varScale="1">
        <p:scale>
          <a:sx n="86" d="100"/>
          <a:sy n="86" d="100"/>
        </p:scale>
        <p:origin x="1416" y="66"/>
      </p:cViewPr>
      <p:guideLst/>
    </p:cSldViewPr>
  </p:slideViewPr>
  <p:notesTextViewPr>
    <p:cViewPr>
      <p:scale>
        <a:sx n="1" d="1"/>
        <a:sy n="1" d="1"/>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FCB4F6-AE7F-4E03-BC1C-197552C51D11}" type="doc">
      <dgm:prSet loTypeId="urn:microsoft.com/office/officeart/2005/8/layout/hierarchy5" loCatId="hierarchy" qsTypeId="urn:microsoft.com/office/officeart/2005/8/quickstyle/simple1" qsCatId="simple" csTypeId="urn:microsoft.com/office/officeart/2005/8/colors/accent0_1" csCatId="mainScheme" phldr="1"/>
      <dgm:spPr/>
      <dgm:t>
        <a:bodyPr/>
        <a:lstStyle/>
        <a:p>
          <a:endParaRPr lang="nl-BE"/>
        </a:p>
      </dgm:t>
    </dgm:pt>
    <dgm:pt modelId="{15093377-D951-431A-A5D9-6D2F07D6497F}">
      <dgm:prSet custT="1"/>
      <dgm:spPr>
        <a:xfrm>
          <a:off x="2260205" y="3155598"/>
          <a:ext cx="759282" cy="379641"/>
        </a:xfrm>
        <a:solidFill>
          <a:schemeClr val="bg1"/>
        </a:solidFill>
      </dgm:spPr>
      <dgm:t>
        <a:bodyPr/>
        <a:lstStyle/>
        <a:p>
          <a:r>
            <a:rPr lang="nl-BE" sz="1400" dirty="0"/>
            <a:t>Diabetes type 2</a:t>
          </a:r>
        </a:p>
      </dgm:t>
    </dgm:pt>
    <dgm:pt modelId="{43B08A24-3772-41BB-97DB-BB417CF30DA5}" type="parTrans" cxnId="{2E657ED8-7166-4352-910C-605031D666DA}">
      <dgm:prSet/>
      <dgm:spPr>
        <a:xfrm>
          <a:off x="1956492" y="3340530"/>
          <a:ext cx="303712" cy="9777"/>
        </a:xfrm>
      </dgm:spPr>
      <dgm:t>
        <a:bodyPr/>
        <a:lstStyle/>
        <a:p>
          <a:endParaRPr lang="nl-BE" sz="1400"/>
        </a:p>
      </dgm:t>
    </dgm:pt>
    <dgm:pt modelId="{DF1C34A8-8D0F-438F-9AC9-A397F7FB9F16}" type="sibTrans" cxnId="{2E657ED8-7166-4352-910C-605031D666DA}">
      <dgm:prSet/>
      <dgm:spPr/>
      <dgm:t>
        <a:bodyPr/>
        <a:lstStyle/>
        <a:p>
          <a:endParaRPr lang="nl-BE" sz="1400"/>
        </a:p>
      </dgm:t>
    </dgm:pt>
    <dgm:pt modelId="{4BFFAD62-3755-43FA-957E-250A5EF60B40}">
      <dgm:prSet custT="1"/>
      <dgm:spPr>
        <a:xfrm>
          <a:off x="3323201" y="3826505"/>
          <a:ext cx="1184791" cy="379641"/>
        </a:xfrm>
        <a:solidFill>
          <a:schemeClr val="bg1"/>
        </a:solidFill>
      </dgm:spPr>
      <dgm:t>
        <a:bodyPr/>
        <a:lstStyle/>
        <a:p>
          <a:r>
            <a:rPr lang="nl-BE" sz="1400"/>
            <a:t>Organisatie rond zorg optimaliseren</a:t>
          </a:r>
        </a:p>
      </dgm:t>
    </dgm:pt>
    <dgm:pt modelId="{7A262F59-D16B-452A-ADB2-11C88242AA8C}" type="parTrans" cxnId="{D648D062-3B5F-473B-91E9-F9BFFD7520A6}">
      <dgm:prSet custT="1"/>
      <dgm:spPr>
        <a:xfrm rot="3938652">
          <a:off x="2803120" y="3675983"/>
          <a:ext cx="736449" cy="9777"/>
        </a:xfrm>
      </dgm:spPr>
      <dgm:t>
        <a:bodyPr/>
        <a:lstStyle/>
        <a:p>
          <a:endParaRPr lang="nl-BE" sz="1400"/>
        </a:p>
      </dgm:t>
    </dgm:pt>
    <dgm:pt modelId="{4D0682A2-22AA-4AE4-A437-C366F08B1672}" type="sibTrans" cxnId="{D648D062-3B5F-473B-91E9-F9BFFD7520A6}">
      <dgm:prSet/>
      <dgm:spPr/>
      <dgm:t>
        <a:bodyPr/>
        <a:lstStyle/>
        <a:p>
          <a:endParaRPr lang="nl-BE" sz="1400"/>
        </a:p>
      </dgm:t>
    </dgm:pt>
    <dgm:pt modelId="{B91F85B9-1F25-45D1-AE08-29D0BD29D161}">
      <dgm:prSet custT="1"/>
      <dgm:spPr>
        <a:xfrm>
          <a:off x="3323201" y="2048104"/>
          <a:ext cx="1184791" cy="664633"/>
        </a:xfrm>
        <a:solidFill>
          <a:schemeClr val="bg1"/>
        </a:solidFill>
      </dgm:spPr>
      <dgm:t>
        <a:bodyPr/>
        <a:lstStyle/>
        <a:p>
          <a:r>
            <a:rPr lang="nl-BE" sz="1400" dirty="0"/>
            <a:t>Geneesmiddelengebruik optimaliseren</a:t>
          </a:r>
        </a:p>
      </dgm:t>
    </dgm:pt>
    <dgm:pt modelId="{5594DFA7-C44D-404B-B5F7-E31B2F351364}" type="parTrans" cxnId="{F9988E6C-62A7-4D61-A055-60AACFAA8DDA}">
      <dgm:prSet custT="1"/>
      <dgm:spPr>
        <a:xfrm rot="17248219">
          <a:off x="2665513" y="2858031"/>
          <a:ext cx="1011662" cy="9777"/>
        </a:xfrm>
      </dgm:spPr>
      <dgm:t>
        <a:bodyPr/>
        <a:lstStyle/>
        <a:p>
          <a:endParaRPr lang="nl-BE" sz="1400"/>
        </a:p>
      </dgm:t>
    </dgm:pt>
    <dgm:pt modelId="{2C1CEDAC-38CC-4A6D-A0F1-A64C1C1625DE}" type="sibTrans" cxnId="{F9988E6C-62A7-4D61-A055-60AACFAA8DDA}">
      <dgm:prSet/>
      <dgm:spPr/>
      <dgm:t>
        <a:bodyPr/>
        <a:lstStyle/>
        <a:p>
          <a:endParaRPr lang="nl-BE" sz="1400"/>
        </a:p>
      </dgm:t>
    </dgm:pt>
    <dgm:pt modelId="{EED32C8F-7653-425A-8FB6-564470333F12}">
      <dgm:prSet custT="1"/>
      <dgm:spPr>
        <a:xfrm>
          <a:off x="4811705" y="1209578"/>
          <a:ext cx="759282" cy="595338"/>
        </a:xfrm>
        <a:solidFill>
          <a:schemeClr val="bg1"/>
        </a:solidFill>
        <a:ln w="6350">
          <a:solidFill>
            <a:schemeClr val="tx1"/>
          </a:solidFill>
        </a:ln>
      </dgm:spPr>
      <dgm:t>
        <a:bodyPr/>
        <a:lstStyle/>
        <a:p>
          <a:r>
            <a:rPr lang="nl-BE" sz="1400" dirty="0"/>
            <a:t>Gebruik antidiabetica</a:t>
          </a:r>
        </a:p>
      </dgm:t>
    </dgm:pt>
    <dgm:pt modelId="{D4CDDA71-10AD-412E-B98C-B0DABF93D527}" type="parTrans" cxnId="{B05D636F-8957-4646-8E67-3DAD4DD97F22}">
      <dgm:prSet custT="1"/>
      <dgm:spPr>
        <a:xfrm rot="17350740">
          <a:off x="4197605" y="1938945"/>
          <a:ext cx="924486" cy="9777"/>
        </a:xfrm>
      </dgm:spPr>
      <dgm:t>
        <a:bodyPr/>
        <a:lstStyle/>
        <a:p>
          <a:endParaRPr lang="nl-BE" sz="1400"/>
        </a:p>
      </dgm:t>
    </dgm:pt>
    <dgm:pt modelId="{2F1DE023-B8C9-40E5-BFC2-33B481D2177D}" type="sibTrans" cxnId="{B05D636F-8957-4646-8E67-3DAD4DD97F22}">
      <dgm:prSet/>
      <dgm:spPr/>
      <dgm:t>
        <a:bodyPr/>
        <a:lstStyle/>
        <a:p>
          <a:endParaRPr lang="nl-BE" sz="1400"/>
        </a:p>
      </dgm:t>
    </dgm:pt>
    <dgm:pt modelId="{1602D6C7-56F2-43FC-B708-740B74F1A213}">
      <dgm:prSet custT="1"/>
      <dgm:spPr>
        <a:xfrm>
          <a:off x="4811705" y="2735037"/>
          <a:ext cx="759282" cy="379641"/>
        </a:xfrm>
        <a:solidFill>
          <a:schemeClr val="bg1"/>
        </a:solidFill>
        <a:ln w="6350">
          <a:solidFill>
            <a:schemeClr val="tx1"/>
          </a:solidFill>
        </a:ln>
      </dgm:spPr>
      <dgm:t>
        <a:bodyPr/>
        <a:lstStyle/>
        <a:p>
          <a:r>
            <a:rPr lang="nl-BE" sz="1400"/>
            <a:t>Gebruik comedicatie</a:t>
          </a:r>
        </a:p>
      </dgm:t>
    </dgm:pt>
    <dgm:pt modelId="{10F0497B-4866-4D2D-92E0-8E22C2F7B1D6}" type="parTrans" cxnId="{2F110447-11FA-4F54-975D-350692D9553D}">
      <dgm:prSet custT="1"/>
      <dgm:spPr>
        <a:xfrm rot="3650705">
          <a:off x="4348139" y="2647750"/>
          <a:ext cx="623419" cy="9777"/>
        </a:xfrm>
      </dgm:spPr>
      <dgm:t>
        <a:bodyPr/>
        <a:lstStyle/>
        <a:p>
          <a:endParaRPr lang="nl-BE" sz="1400"/>
        </a:p>
      </dgm:t>
    </dgm:pt>
    <dgm:pt modelId="{0C4D82F5-E70C-4233-8E2B-BAB77E55EA00}" type="sibTrans" cxnId="{2F110447-11FA-4F54-975D-350692D9553D}">
      <dgm:prSet/>
      <dgm:spPr/>
      <dgm:t>
        <a:bodyPr/>
        <a:lstStyle/>
        <a:p>
          <a:endParaRPr lang="nl-BE" sz="1400"/>
        </a:p>
      </dgm:t>
    </dgm:pt>
    <dgm:pt modelId="{8BE4DDAE-8900-4E57-9575-13755CA829C0}">
      <dgm:prSet custT="1"/>
      <dgm:spPr>
        <a:xfrm>
          <a:off x="4811705" y="3608211"/>
          <a:ext cx="759282" cy="379641"/>
        </a:xfrm>
        <a:solidFill>
          <a:schemeClr val="bg1"/>
        </a:solidFill>
      </dgm:spPr>
      <dgm:t>
        <a:bodyPr/>
        <a:lstStyle/>
        <a:p>
          <a:r>
            <a:rPr lang="nl-BE" sz="1400"/>
            <a:t>Trajecten</a:t>
          </a:r>
        </a:p>
      </dgm:t>
    </dgm:pt>
    <dgm:pt modelId="{E85E2008-790F-4324-A20C-AC35C5881F91}" type="parTrans" cxnId="{06722615-5C32-4ED1-907B-25AE1434CC05}">
      <dgm:prSet custT="1"/>
      <dgm:spPr>
        <a:xfrm rot="19457599">
          <a:off x="4472837" y="3902290"/>
          <a:ext cx="374023" cy="9777"/>
        </a:xfrm>
      </dgm:spPr>
      <dgm:t>
        <a:bodyPr/>
        <a:lstStyle/>
        <a:p>
          <a:endParaRPr lang="nl-BE" sz="1400"/>
        </a:p>
      </dgm:t>
    </dgm:pt>
    <dgm:pt modelId="{4EC272CE-A570-427A-9503-2BACD55F4746}" type="sibTrans" cxnId="{06722615-5C32-4ED1-907B-25AE1434CC05}">
      <dgm:prSet/>
      <dgm:spPr/>
      <dgm:t>
        <a:bodyPr/>
        <a:lstStyle/>
        <a:p>
          <a:endParaRPr lang="nl-BE" sz="1400"/>
        </a:p>
      </dgm:t>
    </dgm:pt>
    <dgm:pt modelId="{8C740453-5AD8-41D3-B8D5-1409016865C4}">
      <dgm:prSet custT="1"/>
      <dgm:spPr>
        <a:xfrm>
          <a:off x="4811705" y="4044799"/>
          <a:ext cx="759282" cy="379641"/>
        </a:xfrm>
        <a:solidFill>
          <a:schemeClr val="bg1"/>
        </a:solidFill>
      </dgm:spPr>
      <dgm:t>
        <a:bodyPr/>
        <a:lstStyle/>
        <a:p>
          <a:r>
            <a:rPr lang="nl-BE" sz="1400"/>
            <a:t>Rol zorgactoren</a:t>
          </a:r>
        </a:p>
      </dgm:t>
    </dgm:pt>
    <dgm:pt modelId="{29433BFD-CDE7-4FB8-8B54-CC9F38418C24}" type="parTrans" cxnId="{5E109610-523A-4D0F-B793-9CF2D2063750}">
      <dgm:prSet custT="1"/>
      <dgm:spPr>
        <a:xfrm rot="2142401">
          <a:off x="4472837" y="4120584"/>
          <a:ext cx="374023" cy="9777"/>
        </a:xfrm>
      </dgm:spPr>
      <dgm:t>
        <a:bodyPr/>
        <a:lstStyle/>
        <a:p>
          <a:endParaRPr lang="nl-BE" sz="1400"/>
        </a:p>
      </dgm:t>
    </dgm:pt>
    <dgm:pt modelId="{BEDF642E-B655-4D39-8139-E4A1CBD33A82}" type="sibTrans" cxnId="{5E109610-523A-4D0F-B793-9CF2D2063750}">
      <dgm:prSet/>
      <dgm:spPr/>
      <dgm:t>
        <a:bodyPr/>
        <a:lstStyle/>
        <a:p>
          <a:endParaRPr lang="nl-BE" sz="1400"/>
        </a:p>
      </dgm:t>
    </dgm:pt>
    <dgm:pt modelId="{9086031F-476D-40D0-B3F7-1E5CDEBAC398}">
      <dgm:prSet custT="1"/>
      <dgm:spPr>
        <a:xfrm>
          <a:off x="4811705" y="3171624"/>
          <a:ext cx="759282" cy="379641"/>
        </a:xfrm>
        <a:solidFill>
          <a:schemeClr val="bg1"/>
        </a:solidFill>
        <a:ln w="6350">
          <a:solidFill>
            <a:schemeClr val="tx1"/>
          </a:solidFill>
        </a:ln>
      </dgm:spPr>
      <dgm:t>
        <a:bodyPr/>
        <a:lstStyle/>
        <a:p>
          <a:r>
            <a:rPr lang="nl-BE" sz="1400"/>
            <a:t>Vaccinatie</a:t>
          </a:r>
        </a:p>
      </dgm:t>
    </dgm:pt>
    <dgm:pt modelId="{D232B913-9F35-4733-9AD4-12E0C0DC81F3}" type="parTrans" cxnId="{4290FC75-04A6-4A17-B711-38A1961309E5}">
      <dgm:prSet custT="1"/>
      <dgm:spPr>
        <a:xfrm rot="4367886">
          <a:off x="4146368" y="2866044"/>
          <a:ext cx="1026960" cy="9777"/>
        </a:xfrm>
      </dgm:spPr>
      <dgm:t>
        <a:bodyPr/>
        <a:lstStyle/>
        <a:p>
          <a:endParaRPr lang="nl-BE" sz="1400"/>
        </a:p>
      </dgm:t>
    </dgm:pt>
    <dgm:pt modelId="{30514CFA-7F92-4DA3-A5D5-D61123ACAE20}" type="sibTrans" cxnId="{4290FC75-04A6-4A17-B711-38A1961309E5}">
      <dgm:prSet/>
      <dgm:spPr/>
      <dgm:t>
        <a:bodyPr/>
        <a:lstStyle/>
        <a:p>
          <a:endParaRPr lang="nl-BE" sz="1400"/>
        </a:p>
      </dgm:t>
    </dgm:pt>
    <dgm:pt modelId="{831A388A-1FC2-42CA-BACE-7DD2945C4506}">
      <dgm:prSet custT="1"/>
      <dgm:spPr>
        <a:xfrm>
          <a:off x="3312107" y="182929"/>
          <a:ext cx="1124580" cy="379641"/>
        </a:xfrm>
        <a:solidFill>
          <a:schemeClr val="bg1"/>
        </a:solidFill>
      </dgm:spPr>
      <dgm:t>
        <a:bodyPr/>
        <a:lstStyle/>
        <a:p>
          <a:r>
            <a:rPr lang="nl-BE" sz="1400"/>
            <a:t>Aanpassen levensstijl (roken, gewicht, ...)</a:t>
          </a:r>
        </a:p>
      </dgm:t>
    </dgm:pt>
    <dgm:pt modelId="{08BEF179-0D72-4D36-A185-D16DF53EB88E}" type="parTrans" cxnId="{F00F82A5-4637-41CF-ADBA-C8F68AC02341}">
      <dgm:prSet custT="1"/>
      <dgm:spPr>
        <a:xfrm rot="16537314">
          <a:off x="1672279" y="1854196"/>
          <a:ext cx="2987036" cy="9777"/>
        </a:xfrm>
      </dgm:spPr>
      <dgm:t>
        <a:bodyPr/>
        <a:lstStyle/>
        <a:p>
          <a:endParaRPr lang="nl-BE" sz="1400"/>
        </a:p>
      </dgm:t>
    </dgm:pt>
    <dgm:pt modelId="{98E35F05-0965-45F3-9AFB-63FEA5F2B0CA}" type="sibTrans" cxnId="{F00F82A5-4637-41CF-ADBA-C8F68AC02341}">
      <dgm:prSet/>
      <dgm:spPr/>
      <dgm:t>
        <a:bodyPr/>
        <a:lstStyle/>
        <a:p>
          <a:endParaRPr lang="nl-BE" sz="1400"/>
        </a:p>
      </dgm:t>
    </dgm:pt>
    <dgm:pt modelId="{8171969A-3D55-4369-B2C5-D3408520BCA4}">
      <dgm:prSet custT="1"/>
      <dgm:spPr>
        <a:solidFill>
          <a:schemeClr val="bg1"/>
        </a:solidFill>
        <a:ln w="38100">
          <a:solidFill>
            <a:srgbClr val="FF0000"/>
          </a:solidFill>
        </a:ln>
      </dgm:spPr>
      <dgm:t>
        <a:bodyPr/>
        <a:lstStyle/>
        <a:p>
          <a:r>
            <a:rPr lang="nl-BE" sz="1400" dirty="0" smtClean="0"/>
            <a:t>Farmaceutische zorg</a:t>
          </a:r>
          <a:endParaRPr lang="nl-BE" sz="1400" dirty="0"/>
        </a:p>
      </dgm:t>
    </dgm:pt>
    <dgm:pt modelId="{999C6B7D-E5B0-446A-808A-914949C07262}" type="parTrans" cxnId="{364BE05B-D5D8-421F-8862-09A7A00DFF18}">
      <dgm:prSet custT="1"/>
      <dgm:spPr/>
      <dgm:t>
        <a:bodyPr/>
        <a:lstStyle/>
        <a:p>
          <a:endParaRPr lang="nl-BE" sz="1400"/>
        </a:p>
      </dgm:t>
    </dgm:pt>
    <dgm:pt modelId="{121CEE9C-6EB9-400D-B7EC-7E1DE42A9A77}" type="sibTrans" cxnId="{364BE05B-D5D8-421F-8862-09A7A00DFF18}">
      <dgm:prSet/>
      <dgm:spPr/>
      <dgm:t>
        <a:bodyPr/>
        <a:lstStyle/>
        <a:p>
          <a:endParaRPr lang="nl-BE" sz="1400"/>
        </a:p>
      </dgm:t>
    </dgm:pt>
    <dgm:pt modelId="{A2B12F9A-D28A-4005-B424-4AD858A0D236}" type="pres">
      <dgm:prSet presAssocID="{12FCB4F6-AE7F-4E03-BC1C-197552C51D11}" presName="mainComposite" presStyleCnt="0">
        <dgm:presLayoutVars>
          <dgm:chPref val="1"/>
          <dgm:dir/>
          <dgm:animOne val="branch"/>
          <dgm:animLvl val="lvl"/>
          <dgm:resizeHandles val="exact"/>
        </dgm:presLayoutVars>
      </dgm:prSet>
      <dgm:spPr/>
      <dgm:t>
        <a:bodyPr/>
        <a:lstStyle/>
        <a:p>
          <a:endParaRPr lang="nl-BE"/>
        </a:p>
      </dgm:t>
    </dgm:pt>
    <dgm:pt modelId="{74BD6C88-B34B-49AB-BBC1-F7094ED0354F}" type="pres">
      <dgm:prSet presAssocID="{12FCB4F6-AE7F-4E03-BC1C-197552C51D11}" presName="hierFlow" presStyleCnt="0"/>
      <dgm:spPr/>
      <dgm:t>
        <a:bodyPr/>
        <a:lstStyle/>
        <a:p>
          <a:endParaRPr lang="nl-BE"/>
        </a:p>
      </dgm:t>
    </dgm:pt>
    <dgm:pt modelId="{573BE8EA-A4D4-4083-BCBA-3CBDABFC37D0}" type="pres">
      <dgm:prSet presAssocID="{12FCB4F6-AE7F-4E03-BC1C-197552C51D11}" presName="hierChild1" presStyleCnt="0">
        <dgm:presLayoutVars>
          <dgm:chPref val="1"/>
          <dgm:animOne val="branch"/>
          <dgm:animLvl val="lvl"/>
        </dgm:presLayoutVars>
      </dgm:prSet>
      <dgm:spPr/>
      <dgm:t>
        <a:bodyPr/>
        <a:lstStyle/>
        <a:p>
          <a:endParaRPr lang="nl-BE"/>
        </a:p>
      </dgm:t>
    </dgm:pt>
    <dgm:pt modelId="{9E031F4E-B759-454E-A6E7-274EBBDF6098}" type="pres">
      <dgm:prSet presAssocID="{15093377-D951-431A-A5D9-6D2F07D6497F}" presName="Name17" presStyleCnt="0"/>
      <dgm:spPr/>
      <dgm:t>
        <a:bodyPr/>
        <a:lstStyle/>
        <a:p>
          <a:endParaRPr lang="nl-BE"/>
        </a:p>
      </dgm:t>
    </dgm:pt>
    <dgm:pt modelId="{5F990BDF-3DCD-43F5-83F6-BA82DE60BF7A}" type="pres">
      <dgm:prSet presAssocID="{15093377-D951-431A-A5D9-6D2F07D6497F}" presName="level1Shape" presStyleLbl="node0" presStyleIdx="0" presStyleCnt="1" custScaleX="186638" custScaleY="174679">
        <dgm:presLayoutVars>
          <dgm:chPref val="3"/>
        </dgm:presLayoutVars>
      </dgm:prSet>
      <dgm:spPr/>
      <dgm:t>
        <a:bodyPr/>
        <a:lstStyle/>
        <a:p>
          <a:endParaRPr lang="nl-BE"/>
        </a:p>
      </dgm:t>
    </dgm:pt>
    <dgm:pt modelId="{444F108D-9CB0-458C-9B12-CF34B508A2BD}" type="pres">
      <dgm:prSet presAssocID="{15093377-D951-431A-A5D9-6D2F07D6497F}" presName="hierChild2" presStyleCnt="0"/>
      <dgm:spPr/>
      <dgm:t>
        <a:bodyPr/>
        <a:lstStyle/>
        <a:p>
          <a:endParaRPr lang="nl-BE"/>
        </a:p>
      </dgm:t>
    </dgm:pt>
    <dgm:pt modelId="{440108AB-6CB6-46FB-AF1B-DED0B22E720A}" type="pres">
      <dgm:prSet presAssocID="{5594DFA7-C44D-404B-B5F7-E31B2F351364}" presName="Name25" presStyleLbl="parChTrans1D2" presStyleIdx="0" presStyleCnt="3"/>
      <dgm:spPr/>
      <dgm:t>
        <a:bodyPr/>
        <a:lstStyle/>
        <a:p>
          <a:endParaRPr lang="nl-BE"/>
        </a:p>
      </dgm:t>
    </dgm:pt>
    <dgm:pt modelId="{65F73BC8-357F-4022-8F8C-84212DEC2CB3}" type="pres">
      <dgm:prSet presAssocID="{5594DFA7-C44D-404B-B5F7-E31B2F351364}" presName="connTx" presStyleLbl="parChTrans1D2" presStyleIdx="0" presStyleCnt="3"/>
      <dgm:spPr/>
      <dgm:t>
        <a:bodyPr/>
        <a:lstStyle/>
        <a:p>
          <a:endParaRPr lang="nl-BE"/>
        </a:p>
      </dgm:t>
    </dgm:pt>
    <dgm:pt modelId="{11F36E69-3B0B-40C7-A680-6772BC7A717E}" type="pres">
      <dgm:prSet presAssocID="{B91F85B9-1F25-45D1-AE08-29D0BD29D161}" presName="Name30" presStyleCnt="0"/>
      <dgm:spPr/>
      <dgm:t>
        <a:bodyPr/>
        <a:lstStyle/>
        <a:p>
          <a:endParaRPr lang="nl-BE"/>
        </a:p>
      </dgm:t>
    </dgm:pt>
    <dgm:pt modelId="{2FD555E0-B38A-4393-9A74-6A49D10ABB1E}" type="pres">
      <dgm:prSet presAssocID="{B91F85B9-1F25-45D1-AE08-29D0BD29D161}" presName="level2Shape" presStyleLbl="node2" presStyleIdx="0" presStyleCnt="3" custScaleX="322663" custScaleY="105086"/>
      <dgm:spPr/>
      <dgm:t>
        <a:bodyPr/>
        <a:lstStyle/>
        <a:p>
          <a:endParaRPr lang="nl-BE"/>
        </a:p>
      </dgm:t>
    </dgm:pt>
    <dgm:pt modelId="{F7D8AACA-B149-478D-9790-EB07C0B29848}" type="pres">
      <dgm:prSet presAssocID="{B91F85B9-1F25-45D1-AE08-29D0BD29D161}" presName="hierChild3" presStyleCnt="0"/>
      <dgm:spPr/>
      <dgm:t>
        <a:bodyPr/>
        <a:lstStyle/>
        <a:p>
          <a:endParaRPr lang="nl-BE"/>
        </a:p>
      </dgm:t>
    </dgm:pt>
    <dgm:pt modelId="{05725966-3B1C-4CDE-87F4-B380358A04E2}" type="pres">
      <dgm:prSet presAssocID="{D4CDDA71-10AD-412E-B98C-B0DABF93D527}" presName="Name25" presStyleLbl="parChTrans1D3" presStyleIdx="0" presStyleCnt="6"/>
      <dgm:spPr/>
      <dgm:t>
        <a:bodyPr/>
        <a:lstStyle/>
        <a:p>
          <a:endParaRPr lang="nl-BE"/>
        </a:p>
      </dgm:t>
    </dgm:pt>
    <dgm:pt modelId="{ADFE8D57-10E8-4AF7-9AEC-CE27F25DCC00}" type="pres">
      <dgm:prSet presAssocID="{D4CDDA71-10AD-412E-B98C-B0DABF93D527}" presName="connTx" presStyleLbl="parChTrans1D3" presStyleIdx="0" presStyleCnt="6"/>
      <dgm:spPr/>
      <dgm:t>
        <a:bodyPr/>
        <a:lstStyle/>
        <a:p>
          <a:endParaRPr lang="nl-BE"/>
        </a:p>
      </dgm:t>
    </dgm:pt>
    <dgm:pt modelId="{9CE1F50A-C61B-4626-AA4F-35934FA0C892}" type="pres">
      <dgm:prSet presAssocID="{EED32C8F-7653-425A-8FB6-564470333F12}" presName="Name30" presStyleCnt="0"/>
      <dgm:spPr/>
      <dgm:t>
        <a:bodyPr/>
        <a:lstStyle/>
        <a:p>
          <a:endParaRPr lang="nl-BE"/>
        </a:p>
      </dgm:t>
    </dgm:pt>
    <dgm:pt modelId="{CBDFF49F-DF02-4893-B404-310DDF93E3AC}" type="pres">
      <dgm:prSet presAssocID="{EED32C8F-7653-425A-8FB6-564470333F12}" presName="level2Shape" presStyleLbl="node3" presStyleIdx="0" presStyleCnt="6" custScaleX="249945" custLinFactNeighborX="-4685" custLinFactNeighborY="-3568"/>
      <dgm:spPr/>
      <dgm:t>
        <a:bodyPr/>
        <a:lstStyle/>
        <a:p>
          <a:endParaRPr lang="nl-BE"/>
        </a:p>
      </dgm:t>
    </dgm:pt>
    <dgm:pt modelId="{58E5F51A-9EF7-490C-BAA4-2C0ABBD7BB5A}" type="pres">
      <dgm:prSet presAssocID="{EED32C8F-7653-425A-8FB6-564470333F12}" presName="hierChild3" presStyleCnt="0"/>
      <dgm:spPr/>
      <dgm:t>
        <a:bodyPr/>
        <a:lstStyle/>
        <a:p>
          <a:endParaRPr lang="nl-BE"/>
        </a:p>
      </dgm:t>
    </dgm:pt>
    <dgm:pt modelId="{D6C6F684-D00F-4237-9E46-FB4FC81CD59E}" type="pres">
      <dgm:prSet presAssocID="{10F0497B-4866-4D2D-92E0-8E22C2F7B1D6}" presName="Name25" presStyleLbl="parChTrans1D3" presStyleIdx="1" presStyleCnt="6"/>
      <dgm:spPr/>
      <dgm:t>
        <a:bodyPr/>
        <a:lstStyle/>
        <a:p>
          <a:endParaRPr lang="nl-BE"/>
        </a:p>
      </dgm:t>
    </dgm:pt>
    <dgm:pt modelId="{95616194-C169-4778-A573-59FA7A3B4D52}" type="pres">
      <dgm:prSet presAssocID="{10F0497B-4866-4D2D-92E0-8E22C2F7B1D6}" presName="connTx" presStyleLbl="parChTrans1D3" presStyleIdx="1" presStyleCnt="6"/>
      <dgm:spPr/>
      <dgm:t>
        <a:bodyPr/>
        <a:lstStyle/>
        <a:p>
          <a:endParaRPr lang="nl-BE"/>
        </a:p>
      </dgm:t>
    </dgm:pt>
    <dgm:pt modelId="{828BCB10-E95C-4FD6-8A5F-A65F2A2A264A}" type="pres">
      <dgm:prSet presAssocID="{1602D6C7-56F2-43FC-B708-740B74F1A213}" presName="Name30" presStyleCnt="0"/>
      <dgm:spPr/>
      <dgm:t>
        <a:bodyPr/>
        <a:lstStyle/>
        <a:p>
          <a:endParaRPr lang="nl-BE"/>
        </a:p>
      </dgm:t>
    </dgm:pt>
    <dgm:pt modelId="{7566A6F7-9103-4D0E-A02B-1A68189A2F60}" type="pres">
      <dgm:prSet presAssocID="{1602D6C7-56F2-43FC-B708-740B74F1A213}" presName="level2Shape" presStyleLbl="node3" presStyleIdx="1" presStyleCnt="6" custScaleX="249945" custLinFactNeighborX="-4685" custLinFactNeighborY="-3568"/>
      <dgm:spPr/>
      <dgm:t>
        <a:bodyPr/>
        <a:lstStyle/>
        <a:p>
          <a:endParaRPr lang="nl-BE"/>
        </a:p>
      </dgm:t>
    </dgm:pt>
    <dgm:pt modelId="{C274B187-572C-4B7C-88E8-1ED01075255D}" type="pres">
      <dgm:prSet presAssocID="{1602D6C7-56F2-43FC-B708-740B74F1A213}" presName="hierChild3" presStyleCnt="0"/>
      <dgm:spPr/>
      <dgm:t>
        <a:bodyPr/>
        <a:lstStyle/>
        <a:p>
          <a:endParaRPr lang="nl-BE"/>
        </a:p>
      </dgm:t>
    </dgm:pt>
    <dgm:pt modelId="{5D647E79-5CE7-41CC-838C-2D735333915C}" type="pres">
      <dgm:prSet presAssocID="{D232B913-9F35-4733-9AD4-12E0C0DC81F3}" presName="Name25" presStyleLbl="parChTrans1D3" presStyleIdx="2" presStyleCnt="6"/>
      <dgm:spPr/>
      <dgm:t>
        <a:bodyPr/>
        <a:lstStyle/>
        <a:p>
          <a:endParaRPr lang="nl-BE"/>
        </a:p>
      </dgm:t>
    </dgm:pt>
    <dgm:pt modelId="{3B112BF7-134E-428B-932D-FAD1FC74CCB0}" type="pres">
      <dgm:prSet presAssocID="{D232B913-9F35-4733-9AD4-12E0C0DC81F3}" presName="connTx" presStyleLbl="parChTrans1D3" presStyleIdx="2" presStyleCnt="6"/>
      <dgm:spPr/>
      <dgm:t>
        <a:bodyPr/>
        <a:lstStyle/>
        <a:p>
          <a:endParaRPr lang="nl-BE"/>
        </a:p>
      </dgm:t>
    </dgm:pt>
    <dgm:pt modelId="{EFA269C4-D31B-4781-9D50-0B06C3363883}" type="pres">
      <dgm:prSet presAssocID="{9086031F-476D-40D0-B3F7-1E5CDEBAC398}" presName="Name30" presStyleCnt="0"/>
      <dgm:spPr/>
      <dgm:t>
        <a:bodyPr/>
        <a:lstStyle/>
        <a:p>
          <a:endParaRPr lang="nl-BE"/>
        </a:p>
      </dgm:t>
    </dgm:pt>
    <dgm:pt modelId="{6C4D6078-8F32-40E1-9B39-F1462F60D754}" type="pres">
      <dgm:prSet presAssocID="{9086031F-476D-40D0-B3F7-1E5CDEBAC398}" presName="level2Shape" presStyleLbl="node3" presStyleIdx="2" presStyleCnt="6" custScaleX="249945" custLinFactNeighborX="-3514" custLinFactNeighborY="0"/>
      <dgm:spPr/>
      <dgm:t>
        <a:bodyPr/>
        <a:lstStyle/>
        <a:p>
          <a:endParaRPr lang="nl-BE"/>
        </a:p>
      </dgm:t>
    </dgm:pt>
    <dgm:pt modelId="{3514DD43-767F-4F1B-81EF-47CD701A99DD}" type="pres">
      <dgm:prSet presAssocID="{9086031F-476D-40D0-B3F7-1E5CDEBAC398}" presName="hierChild3" presStyleCnt="0"/>
      <dgm:spPr/>
      <dgm:t>
        <a:bodyPr/>
        <a:lstStyle/>
        <a:p>
          <a:endParaRPr lang="nl-BE"/>
        </a:p>
      </dgm:t>
    </dgm:pt>
    <dgm:pt modelId="{1B1B7097-DEC6-4A63-AD22-69F5CA379646}" type="pres">
      <dgm:prSet presAssocID="{7A262F59-D16B-452A-ADB2-11C88242AA8C}" presName="Name25" presStyleLbl="parChTrans1D2" presStyleIdx="1" presStyleCnt="3"/>
      <dgm:spPr/>
      <dgm:t>
        <a:bodyPr/>
        <a:lstStyle/>
        <a:p>
          <a:endParaRPr lang="nl-BE"/>
        </a:p>
      </dgm:t>
    </dgm:pt>
    <dgm:pt modelId="{65193F7F-8588-4FBF-AFD2-25F83FBCE5CD}" type="pres">
      <dgm:prSet presAssocID="{7A262F59-D16B-452A-ADB2-11C88242AA8C}" presName="connTx" presStyleLbl="parChTrans1D2" presStyleIdx="1" presStyleCnt="3"/>
      <dgm:spPr/>
      <dgm:t>
        <a:bodyPr/>
        <a:lstStyle/>
        <a:p>
          <a:endParaRPr lang="nl-BE"/>
        </a:p>
      </dgm:t>
    </dgm:pt>
    <dgm:pt modelId="{1D113E30-38EA-4F51-BE83-F7104294149A}" type="pres">
      <dgm:prSet presAssocID="{4BFFAD62-3755-43FA-957E-250A5EF60B40}" presName="Name30" presStyleCnt="0"/>
      <dgm:spPr/>
      <dgm:t>
        <a:bodyPr/>
        <a:lstStyle/>
        <a:p>
          <a:endParaRPr lang="nl-BE"/>
        </a:p>
      </dgm:t>
    </dgm:pt>
    <dgm:pt modelId="{34195DD7-7F4C-44F2-BF9B-263C8E5790E9}" type="pres">
      <dgm:prSet presAssocID="{4BFFAD62-3755-43FA-957E-250A5EF60B40}" presName="level2Shape" presStyleLbl="node2" presStyleIdx="1" presStyleCnt="3" custScaleX="322663" custScaleY="64634"/>
      <dgm:spPr/>
      <dgm:t>
        <a:bodyPr/>
        <a:lstStyle/>
        <a:p>
          <a:endParaRPr lang="nl-BE"/>
        </a:p>
      </dgm:t>
    </dgm:pt>
    <dgm:pt modelId="{DA22DAD1-6818-49DF-9B0A-851DEBEBB4CE}" type="pres">
      <dgm:prSet presAssocID="{4BFFAD62-3755-43FA-957E-250A5EF60B40}" presName="hierChild3" presStyleCnt="0"/>
      <dgm:spPr/>
      <dgm:t>
        <a:bodyPr/>
        <a:lstStyle/>
        <a:p>
          <a:endParaRPr lang="nl-BE"/>
        </a:p>
      </dgm:t>
    </dgm:pt>
    <dgm:pt modelId="{2F903AFE-85FB-439C-B41D-0CCD261FD32A}" type="pres">
      <dgm:prSet presAssocID="{999C6B7D-E5B0-446A-808A-914949C07262}" presName="Name25" presStyleLbl="parChTrans1D3" presStyleIdx="3" presStyleCnt="6"/>
      <dgm:spPr/>
      <dgm:t>
        <a:bodyPr/>
        <a:lstStyle/>
        <a:p>
          <a:endParaRPr lang="nl-BE"/>
        </a:p>
      </dgm:t>
    </dgm:pt>
    <dgm:pt modelId="{2BAAC3DB-0183-4205-BAA1-96028FE1809D}" type="pres">
      <dgm:prSet presAssocID="{999C6B7D-E5B0-446A-808A-914949C07262}" presName="connTx" presStyleLbl="parChTrans1D3" presStyleIdx="3" presStyleCnt="6"/>
      <dgm:spPr/>
      <dgm:t>
        <a:bodyPr/>
        <a:lstStyle/>
        <a:p>
          <a:endParaRPr lang="nl-BE"/>
        </a:p>
      </dgm:t>
    </dgm:pt>
    <dgm:pt modelId="{87319471-D36D-4C73-9FF3-2933BFFE5286}" type="pres">
      <dgm:prSet presAssocID="{8171969A-3D55-4369-B2C5-D3408520BCA4}" presName="Name30" presStyleCnt="0"/>
      <dgm:spPr/>
    </dgm:pt>
    <dgm:pt modelId="{46B20489-6065-444A-A726-A877765C87F4}" type="pres">
      <dgm:prSet presAssocID="{8171969A-3D55-4369-B2C5-D3408520BCA4}" presName="level2Shape" presStyleLbl="node3" presStyleIdx="3" presStyleCnt="6" custScaleX="249945"/>
      <dgm:spPr/>
      <dgm:t>
        <a:bodyPr/>
        <a:lstStyle/>
        <a:p>
          <a:endParaRPr lang="nl-BE"/>
        </a:p>
      </dgm:t>
    </dgm:pt>
    <dgm:pt modelId="{AFD223EE-0D2C-4517-B628-228B6EC87F59}" type="pres">
      <dgm:prSet presAssocID="{8171969A-3D55-4369-B2C5-D3408520BCA4}" presName="hierChild3" presStyleCnt="0"/>
      <dgm:spPr/>
    </dgm:pt>
    <dgm:pt modelId="{DA8293E9-E024-4B17-B762-D31179055505}" type="pres">
      <dgm:prSet presAssocID="{29433BFD-CDE7-4FB8-8B54-CC9F38418C24}" presName="Name25" presStyleLbl="parChTrans1D3" presStyleIdx="4" presStyleCnt="6"/>
      <dgm:spPr/>
      <dgm:t>
        <a:bodyPr/>
        <a:lstStyle/>
        <a:p>
          <a:endParaRPr lang="nl-BE"/>
        </a:p>
      </dgm:t>
    </dgm:pt>
    <dgm:pt modelId="{A492CF39-E167-4C00-BBD3-01329C375EAE}" type="pres">
      <dgm:prSet presAssocID="{29433BFD-CDE7-4FB8-8B54-CC9F38418C24}" presName="connTx" presStyleLbl="parChTrans1D3" presStyleIdx="4" presStyleCnt="6"/>
      <dgm:spPr/>
      <dgm:t>
        <a:bodyPr/>
        <a:lstStyle/>
        <a:p>
          <a:endParaRPr lang="nl-BE"/>
        </a:p>
      </dgm:t>
    </dgm:pt>
    <dgm:pt modelId="{7D8C89FE-CFEC-4ABE-A801-55D7B4BCA58E}" type="pres">
      <dgm:prSet presAssocID="{8C740453-5AD8-41D3-B8D5-1409016865C4}" presName="Name30" presStyleCnt="0"/>
      <dgm:spPr/>
      <dgm:t>
        <a:bodyPr/>
        <a:lstStyle/>
        <a:p>
          <a:endParaRPr lang="nl-BE"/>
        </a:p>
      </dgm:t>
    </dgm:pt>
    <dgm:pt modelId="{D3FFAF10-5BD5-4713-AA0E-8942617EC65B}" type="pres">
      <dgm:prSet presAssocID="{8C740453-5AD8-41D3-B8D5-1409016865C4}" presName="level2Shape" presStyleLbl="node3" presStyleIdx="4" presStyleCnt="6" custScaleX="249945"/>
      <dgm:spPr/>
      <dgm:t>
        <a:bodyPr/>
        <a:lstStyle/>
        <a:p>
          <a:endParaRPr lang="nl-BE"/>
        </a:p>
      </dgm:t>
    </dgm:pt>
    <dgm:pt modelId="{BDCF9F51-8E74-4AC2-9AB5-7AADF40403CB}" type="pres">
      <dgm:prSet presAssocID="{8C740453-5AD8-41D3-B8D5-1409016865C4}" presName="hierChild3" presStyleCnt="0"/>
      <dgm:spPr/>
      <dgm:t>
        <a:bodyPr/>
        <a:lstStyle/>
        <a:p>
          <a:endParaRPr lang="nl-BE"/>
        </a:p>
      </dgm:t>
    </dgm:pt>
    <dgm:pt modelId="{D0DD78DF-D39B-42D8-B3D8-026E7A1FAF6E}" type="pres">
      <dgm:prSet presAssocID="{E85E2008-790F-4324-A20C-AC35C5881F91}" presName="Name25" presStyleLbl="parChTrans1D3" presStyleIdx="5" presStyleCnt="6"/>
      <dgm:spPr/>
      <dgm:t>
        <a:bodyPr/>
        <a:lstStyle/>
        <a:p>
          <a:endParaRPr lang="nl-BE"/>
        </a:p>
      </dgm:t>
    </dgm:pt>
    <dgm:pt modelId="{17327E64-5C21-41FA-8640-6FA319F8EC65}" type="pres">
      <dgm:prSet presAssocID="{E85E2008-790F-4324-A20C-AC35C5881F91}" presName="connTx" presStyleLbl="parChTrans1D3" presStyleIdx="5" presStyleCnt="6"/>
      <dgm:spPr/>
      <dgm:t>
        <a:bodyPr/>
        <a:lstStyle/>
        <a:p>
          <a:endParaRPr lang="nl-BE"/>
        </a:p>
      </dgm:t>
    </dgm:pt>
    <dgm:pt modelId="{271B2635-4256-4431-8634-3645E9ADC732}" type="pres">
      <dgm:prSet presAssocID="{8BE4DDAE-8900-4E57-9575-13755CA829C0}" presName="Name30" presStyleCnt="0"/>
      <dgm:spPr/>
      <dgm:t>
        <a:bodyPr/>
        <a:lstStyle/>
        <a:p>
          <a:endParaRPr lang="nl-BE"/>
        </a:p>
      </dgm:t>
    </dgm:pt>
    <dgm:pt modelId="{E7535394-42CB-4018-8C31-9DF9C8941EC4}" type="pres">
      <dgm:prSet presAssocID="{8BE4DDAE-8900-4E57-9575-13755CA829C0}" presName="level2Shape" presStyleLbl="node3" presStyleIdx="5" presStyleCnt="6" custScaleX="249945"/>
      <dgm:spPr/>
      <dgm:t>
        <a:bodyPr/>
        <a:lstStyle/>
        <a:p>
          <a:endParaRPr lang="nl-BE"/>
        </a:p>
      </dgm:t>
    </dgm:pt>
    <dgm:pt modelId="{7A7768CE-734B-4E52-B21C-AA020B67E170}" type="pres">
      <dgm:prSet presAssocID="{8BE4DDAE-8900-4E57-9575-13755CA829C0}" presName="hierChild3" presStyleCnt="0"/>
      <dgm:spPr/>
      <dgm:t>
        <a:bodyPr/>
        <a:lstStyle/>
        <a:p>
          <a:endParaRPr lang="nl-BE"/>
        </a:p>
      </dgm:t>
    </dgm:pt>
    <dgm:pt modelId="{52573FFA-25E8-4D46-8801-ABF18892844F}" type="pres">
      <dgm:prSet presAssocID="{08BEF179-0D72-4D36-A185-D16DF53EB88E}" presName="Name25" presStyleLbl="parChTrans1D2" presStyleIdx="2" presStyleCnt="3"/>
      <dgm:spPr/>
      <dgm:t>
        <a:bodyPr/>
        <a:lstStyle/>
        <a:p>
          <a:endParaRPr lang="nl-BE"/>
        </a:p>
      </dgm:t>
    </dgm:pt>
    <dgm:pt modelId="{E11CFBAC-DCE9-4F85-B8E7-3FD2A2AC76FE}" type="pres">
      <dgm:prSet presAssocID="{08BEF179-0D72-4D36-A185-D16DF53EB88E}" presName="connTx" presStyleLbl="parChTrans1D2" presStyleIdx="2" presStyleCnt="3"/>
      <dgm:spPr/>
      <dgm:t>
        <a:bodyPr/>
        <a:lstStyle/>
        <a:p>
          <a:endParaRPr lang="nl-BE"/>
        </a:p>
      </dgm:t>
    </dgm:pt>
    <dgm:pt modelId="{2D4C2260-2A8A-4A92-860C-948709968EF1}" type="pres">
      <dgm:prSet presAssocID="{831A388A-1FC2-42CA-BACE-7DD2945C4506}" presName="Name30" presStyleCnt="0"/>
      <dgm:spPr/>
      <dgm:t>
        <a:bodyPr/>
        <a:lstStyle/>
        <a:p>
          <a:endParaRPr lang="nl-BE"/>
        </a:p>
      </dgm:t>
    </dgm:pt>
    <dgm:pt modelId="{18C526A4-88C1-4952-966A-8745E52BABA4}" type="pres">
      <dgm:prSet presAssocID="{831A388A-1FC2-42CA-BACE-7DD2945C4506}" presName="level2Shape" presStyleLbl="node2" presStyleIdx="2" presStyleCnt="3" custScaleX="322663" custScaleY="64634" custLinFactY="40775" custLinFactNeighborX="1171" custLinFactNeighborY="100000"/>
      <dgm:spPr/>
      <dgm:t>
        <a:bodyPr/>
        <a:lstStyle/>
        <a:p>
          <a:endParaRPr lang="nl-BE"/>
        </a:p>
      </dgm:t>
    </dgm:pt>
    <dgm:pt modelId="{CD2C8545-76CA-49D7-B489-D25740F4CDF4}" type="pres">
      <dgm:prSet presAssocID="{831A388A-1FC2-42CA-BACE-7DD2945C4506}" presName="hierChild3" presStyleCnt="0"/>
      <dgm:spPr/>
      <dgm:t>
        <a:bodyPr/>
        <a:lstStyle/>
        <a:p>
          <a:endParaRPr lang="nl-BE"/>
        </a:p>
      </dgm:t>
    </dgm:pt>
    <dgm:pt modelId="{97F31526-C617-44FE-8358-DCFAB1893069}" type="pres">
      <dgm:prSet presAssocID="{12FCB4F6-AE7F-4E03-BC1C-197552C51D11}" presName="bgShapesFlow" presStyleCnt="0"/>
      <dgm:spPr/>
      <dgm:t>
        <a:bodyPr/>
        <a:lstStyle/>
        <a:p>
          <a:endParaRPr lang="nl-BE"/>
        </a:p>
      </dgm:t>
    </dgm:pt>
  </dgm:ptLst>
  <dgm:cxnLst>
    <dgm:cxn modelId="{664FA609-6B12-4535-9C74-8910D84BF2A6}" type="presOf" srcId="{8C740453-5AD8-41D3-B8D5-1409016865C4}" destId="{D3FFAF10-5BD5-4713-AA0E-8942617EC65B}" srcOrd="0" destOrd="0" presId="urn:microsoft.com/office/officeart/2005/8/layout/hierarchy5"/>
    <dgm:cxn modelId="{B05D636F-8957-4646-8E67-3DAD4DD97F22}" srcId="{B91F85B9-1F25-45D1-AE08-29D0BD29D161}" destId="{EED32C8F-7653-425A-8FB6-564470333F12}" srcOrd="0" destOrd="0" parTransId="{D4CDDA71-10AD-412E-B98C-B0DABF93D527}" sibTransId="{2F1DE023-B8C9-40E5-BFC2-33B481D2177D}"/>
    <dgm:cxn modelId="{B424B0CD-3C5B-4E35-9738-C24F7084A393}" type="presOf" srcId="{29433BFD-CDE7-4FB8-8B54-CC9F38418C24}" destId="{DA8293E9-E024-4B17-B762-D31179055505}" srcOrd="0" destOrd="0" presId="urn:microsoft.com/office/officeart/2005/8/layout/hierarchy5"/>
    <dgm:cxn modelId="{9998779E-DB2B-4D49-9377-402D1A0147E7}" type="presOf" srcId="{8171969A-3D55-4369-B2C5-D3408520BCA4}" destId="{46B20489-6065-444A-A726-A877765C87F4}" srcOrd="0" destOrd="0" presId="urn:microsoft.com/office/officeart/2005/8/layout/hierarchy5"/>
    <dgm:cxn modelId="{2F110447-11FA-4F54-975D-350692D9553D}" srcId="{B91F85B9-1F25-45D1-AE08-29D0BD29D161}" destId="{1602D6C7-56F2-43FC-B708-740B74F1A213}" srcOrd="1" destOrd="0" parTransId="{10F0497B-4866-4D2D-92E0-8E22C2F7B1D6}" sibTransId="{0C4D82F5-E70C-4233-8E2B-BAB77E55EA00}"/>
    <dgm:cxn modelId="{53EFC05B-2A2F-4BA9-9196-DD3907067D00}" type="presOf" srcId="{29433BFD-CDE7-4FB8-8B54-CC9F38418C24}" destId="{A492CF39-E167-4C00-BBD3-01329C375EAE}" srcOrd="1" destOrd="0" presId="urn:microsoft.com/office/officeart/2005/8/layout/hierarchy5"/>
    <dgm:cxn modelId="{8894A494-F709-49D6-81D4-D3FABCA62FE6}" type="presOf" srcId="{8BE4DDAE-8900-4E57-9575-13755CA829C0}" destId="{E7535394-42CB-4018-8C31-9DF9C8941EC4}" srcOrd="0" destOrd="0" presId="urn:microsoft.com/office/officeart/2005/8/layout/hierarchy5"/>
    <dgm:cxn modelId="{2FE16FB6-4BA0-40E6-8F60-908690C291ED}" type="presOf" srcId="{B91F85B9-1F25-45D1-AE08-29D0BD29D161}" destId="{2FD555E0-B38A-4393-9A74-6A49D10ABB1E}" srcOrd="0" destOrd="0" presId="urn:microsoft.com/office/officeart/2005/8/layout/hierarchy5"/>
    <dgm:cxn modelId="{DAB86055-E748-4FF2-AB23-17ED7FC769C5}" type="presOf" srcId="{831A388A-1FC2-42CA-BACE-7DD2945C4506}" destId="{18C526A4-88C1-4952-966A-8745E52BABA4}" srcOrd="0" destOrd="0" presId="urn:microsoft.com/office/officeart/2005/8/layout/hierarchy5"/>
    <dgm:cxn modelId="{AA4F02E5-D0C5-4451-8479-6BDD0DD35EB5}" type="presOf" srcId="{D4CDDA71-10AD-412E-B98C-B0DABF93D527}" destId="{05725966-3B1C-4CDE-87F4-B380358A04E2}" srcOrd="0" destOrd="0" presId="urn:microsoft.com/office/officeart/2005/8/layout/hierarchy5"/>
    <dgm:cxn modelId="{364BE05B-D5D8-421F-8862-09A7A00DFF18}" srcId="{4BFFAD62-3755-43FA-957E-250A5EF60B40}" destId="{8171969A-3D55-4369-B2C5-D3408520BCA4}" srcOrd="0" destOrd="0" parTransId="{999C6B7D-E5B0-446A-808A-914949C07262}" sibTransId="{121CEE9C-6EB9-400D-B7EC-7E1DE42A9A77}"/>
    <dgm:cxn modelId="{D648D062-3B5F-473B-91E9-F9BFFD7520A6}" srcId="{15093377-D951-431A-A5D9-6D2F07D6497F}" destId="{4BFFAD62-3755-43FA-957E-250A5EF60B40}" srcOrd="1" destOrd="0" parTransId="{7A262F59-D16B-452A-ADB2-11C88242AA8C}" sibTransId="{4D0682A2-22AA-4AE4-A437-C366F08B1672}"/>
    <dgm:cxn modelId="{2A6A5890-C5A0-4536-B343-B2DB3394E4DD}" type="presOf" srcId="{9086031F-476D-40D0-B3F7-1E5CDEBAC398}" destId="{6C4D6078-8F32-40E1-9B39-F1462F60D754}" srcOrd="0" destOrd="0" presId="urn:microsoft.com/office/officeart/2005/8/layout/hierarchy5"/>
    <dgm:cxn modelId="{92FDD6A7-3DA9-4DA1-900F-25AF27E7FB51}" type="presOf" srcId="{1602D6C7-56F2-43FC-B708-740B74F1A213}" destId="{7566A6F7-9103-4D0E-A02B-1A68189A2F60}" srcOrd="0" destOrd="0" presId="urn:microsoft.com/office/officeart/2005/8/layout/hierarchy5"/>
    <dgm:cxn modelId="{49A5B0DD-BD5D-418D-9834-57F2591FD35F}" type="presOf" srcId="{4BFFAD62-3755-43FA-957E-250A5EF60B40}" destId="{34195DD7-7F4C-44F2-BF9B-263C8E5790E9}" srcOrd="0" destOrd="0" presId="urn:microsoft.com/office/officeart/2005/8/layout/hierarchy5"/>
    <dgm:cxn modelId="{07C813CA-E5F1-4204-B98B-908403BB402F}" type="presOf" srcId="{E85E2008-790F-4324-A20C-AC35C5881F91}" destId="{17327E64-5C21-41FA-8640-6FA319F8EC65}" srcOrd="1" destOrd="0" presId="urn:microsoft.com/office/officeart/2005/8/layout/hierarchy5"/>
    <dgm:cxn modelId="{E494D513-B0C3-4BAA-A3A7-601FE865ADAB}" type="presOf" srcId="{5594DFA7-C44D-404B-B5F7-E31B2F351364}" destId="{65F73BC8-357F-4022-8F8C-84212DEC2CB3}" srcOrd="1" destOrd="0" presId="urn:microsoft.com/office/officeart/2005/8/layout/hierarchy5"/>
    <dgm:cxn modelId="{E79B204A-7814-4618-926A-87E94F078143}" type="presOf" srcId="{EED32C8F-7653-425A-8FB6-564470333F12}" destId="{CBDFF49F-DF02-4893-B404-310DDF93E3AC}" srcOrd="0" destOrd="0" presId="urn:microsoft.com/office/officeart/2005/8/layout/hierarchy5"/>
    <dgm:cxn modelId="{BFFD691E-F694-4BBE-8B79-46F5E76D12DA}" type="presOf" srcId="{08BEF179-0D72-4D36-A185-D16DF53EB88E}" destId="{52573FFA-25E8-4D46-8801-ABF18892844F}" srcOrd="0" destOrd="0" presId="urn:microsoft.com/office/officeart/2005/8/layout/hierarchy5"/>
    <dgm:cxn modelId="{26DF56C9-6BCD-43DE-BB2C-887663B6718C}" type="presOf" srcId="{08BEF179-0D72-4D36-A185-D16DF53EB88E}" destId="{E11CFBAC-DCE9-4F85-B8E7-3FD2A2AC76FE}" srcOrd="1" destOrd="0" presId="urn:microsoft.com/office/officeart/2005/8/layout/hierarchy5"/>
    <dgm:cxn modelId="{7903364F-9490-44B4-8995-B4F3653EBC80}" type="presOf" srcId="{10F0497B-4866-4D2D-92E0-8E22C2F7B1D6}" destId="{D6C6F684-D00F-4237-9E46-FB4FC81CD59E}" srcOrd="0" destOrd="0" presId="urn:microsoft.com/office/officeart/2005/8/layout/hierarchy5"/>
    <dgm:cxn modelId="{A72E09EB-0D9B-45F7-BFD5-9823DC5DCB5F}" type="presOf" srcId="{7A262F59-D16B-452A-ADB2-11C88242AA8C}" destId="{65193F7F-8588-4FBF-AFD2-25F83FBCE5CD}" srcOrd="1" destOrd="0" presId="urn:microsoft.com/office/officeart/2005/8/layout/hierarchy5"/>
    <dgm:cxn modelId="{677D7043-F7B0-4B5E-8F4D-DF6104875294}" type="presOf" srcId="{D232B913-9F35-4733-9AD4-12E0C0DC81F3}" destId="{5D647E79-5CE7-41CC-838C-2D735333915C}" srcOrd="0" destOrd="0" presId="urn:microsoft.com/office/officeart/2005/8/layout/hierarchy5"/>
    <dgm:cxn modelId="{C67C879A-C1E0-431B-A535-4572BC9A54F3}" type="presOf" srcId="{12FCB4F6-AE7F-4E03-BC1C-197552C51D11}" destId="{A2B12F9A-D28A-4005-B424-4AD858A0D236}" srcOrd="0" destOrd="0" presId="urn:microsoft.com/office/officeart/2005/8/layout/hierarchy5"/>
    <dgm:cxn modelId="{F00F82A5-4637-41CF-ADBA-C8F68AC02341}" srcId="{15093377-D951-431A-A5D9-6D2F07D6497F}" destId="{831A388A-1FC2-42CA-BACE-7DD2945C4506}" srcOrd="2" destOrd="0" parTransId="{08BEF179-0D72-4D36-A185-D16DF53EB88E}" sibTransId="{98E35F05-0965-45F3-9AFB-63FEA5F2B0CA}"/>
    <dgm:cxn modelId="{5E109610-523A-4D0F-B793-9CF2D2063750}" srcId="{4BFFAD62-3755-43FA-957E-250A5EF60B40}" destId="{8C740453-5AD8-41D3-B8D5-1409016865C4}" srcOrd="1" destOrd="0" parTransId="{29433BFD-CDE7-4FB8-8B54-CC9F38418C24}" sibTransId="{BEDF642E-B655-4D39-8139-E4A1CBD33A82}"/>
    <dgm:cxn modelId="{043F41CC-A17C-47F2-A031-DF4661DCAF71}" type="presOf" srcId="{D232B913-9F35-4733-9AD4-12E0C0DC81F3}" destId="{3B112BF7-134E-428B-932D-FAD1FC74CCB0}" srcOrd="1" destOrd="0" presId="urn:microsoft.com/office/officeart/2005/8/layout/hierarchy5"/>
    <dgm:cxn modelId="{6E14E4B8-91A0-4125-878E-5AE8BB776B6D}" type="presOf" srcId="{5594DFA7-C44D-404B-B5F7-E31B2F351364}" destId="{440108AB-6CB6-46FB-AF1B-DED0B22E720A}" srcOrd="0" destOrd="0" presId="urn:microsoft.com/office/officeart/2005/8/layout/hierarchy5"/>
    <dgm:cxn modelId="{4290FC75-04A6-4A17-B711-38A1961309E5}" srcId="{B91F85B9-1F25-45D1-AE08-29D0BD29D161}" destId="{9086031F-476D-40D0-B3F7-1E5CDEBAC398}" srcOrd="2" destOrd="0" parTransId="{D232B913-9F35-4733-9AD4-12E0C0DC81F3}" sibTransId="{30514CFA-7F92-4DA3-A5D5-D61123ACAE20}"/>
    <dgm:cxn modelId="{C2C59352-07E4-43A9-B350-DD525A626C83}" type="presOf" srcId="{7A262F59-D16B-452A-ADB2-11C88242AA8C}" destId="{1B1B7097-DEC6-4A63-AD22-69F5CA379646}" srcOrd="0" destOrd="0" presId="urn:microsoft.com/office/officeart/2005/8/layout/hierarchy5"/>
    <dgm:cxn modelId="{A1893693-CE33-4309-9FE7-CCEB2CE27B9A}" type="presOf" srcId="{D4CDDA71-10AD-412E-B98C-B0DABF93D527}" destId="{ADFE8D57-10E8-4AF7-9AEC-CE27F25DCC00}" srcOrd="1" destOrd="0" presId="urn:microsoft.com/office/officeart/2005/8/layout/hierarchy5"/>
    <dgm:cxn modelId="{2E1D1189-D162-48A9-B31A-800F0491C4BD}" type="presOf" srcId="{E85E2008-790F-4324-A20C-AC35C5881F91}" destId="{D0DD78DF-D39B-42D8-B3D8-026E7A1FAF6E}" srcOrd="0" destOrd="0" presId="urn:microsoft.com/office/officeart/2005/8/layout/hierarchy5"/>
    <dgm:cxn modelId="{F9988E6C-62A7-4D61-A055-60AACFAA8DDA}" srcId="{15093377-D951-431A-A5D9-6D2F07D6497F}" destId="{B91F85B9-1F25-45D1-AE08-29D0BD29D161}" srcOrd="0" destOrd="0" parTransId="{5594DFA7-C44D-404B-B5F7-E31B2F351364}" sibTransId="{2C1CEDAC-38CC-4A6D-A0F1-A64C1C1625DE}"/>
    <dgm:cxn modelId="{06722615-5C32-4ED1-907B-25AE1434CC05}" srcId="{4BFFAD62-3755-43FA-957E-250A5EF60B40}" destId="{8BE4DDAE-8900-4E57-9575-13755CA829C0}" srcOrd="2" destOrd="0" parTransId="{E85E2008-790F-4324-A20C-AC35C5881F91}" sibTransId="{4EC272CE-A570-427A-9503-2BACD55F4746}"/>
    <dgm:cxn modelId="{F0136230-CA11-4539-86A6-FA242FB80FAE}" type="presOf" srcId="{999C6B7D-E5B0-446A-808A-914949C07262}" destId="{2F903AFE-85FB-439C-B41D-0CCD261FD32A}" srcOrd="0" destOrd="0" presId="urn:microsoft.com/office/officeart/2005/8/layout/hierarchy5"/>
    <dgm:cxn modelId="{3AF7774A-6D01-442F-8D09-897B429E1C92}" type="presOf" srcId="{999C6B7D-E5B0-446A-808A-914949C07262}" destId="{2BAAC3DB-0183-4205-BAA1-96028FE1809D}" srcOrd="1" destOrd="0" presId="urn:microsoft.com/office/officeart/2005/8/layout/hierarchy5"/>
    <dgm:cxn modelId="{E83917FA-CCE0-487F-BBBB-0D5089FADDD6}" type="presOf" srcId="{15093377-D951-431A-A5D9-6D2F07D6497F}" destId="{5F990BDF-3DCD-43F5-83F6-BA82DE60BF7A}" srcOrd="0" destOrd="0" presId="urn:microsoft.com/office/officeart/2005/8/layout/hierarchy5"/>
    <dgm:cxn modelId="{2E657ED8-7166-4352-910C-605031D666DA}" srcId="{12FCB4F6-AE7F-4E03-BC1C-197552C51D11}" destId="{15093377-D951-431A-A5D9-6D2F07D6497F}" srcOrd="0" destOrd="0" parTransId="{43B08A24-3772-41BB-97DB-BB417CF30DA5}" sibTransId="{DF1C34A8-8D0F-438F-9AC9-A397F7FB9F16}"/>
    <dgm:cxn modelId="{11E2FC7D-F8C2-4171-92AC-B786FDD24CF0}" type="presOf" srcId="{10F0497B-4866-4D2D-92E0-8E22C2F7B1D6}" destId="{95616194-C169-4778-A573-59FA7A3B4D52}" srcOrd="1" destOrd="0" presId="urn:microsoft.com/office/officeart/2005/8/layout/hierarchy5"/>
    <dgm:cxn modelId="{3EA564E7-E131-412F-9B04-DFB65284E9D6}" type="presParOf" srcId="{A2B12F9A-D28A-4005-B424-4AD858A0D236}" destId="{74BD6C88-B34B-49AB-BBC1-F7094ED0354F}" srcOrd="0" destOrd="0" presId="urn:microsoft.com/office/officeart/2005/8/layout/hierarchy5"/>
    <dgm:cxn modelId="{4931BCC1-4EA5-4A63-BC64-A15911BCFD3D}" type="presParOf" srcId="{74BD6C88-B34B-49AB-BBC1-F7094ED0354F}" destId="{573BE8EA-A4D4-4083-BCBA-3CBDABFC37D0}" srcOrd="0" destOrd="0" presId="urn:microsoft.com/office/officeart/2005/8/layout/hierarchy5"/>
    <dgm:cxn modelId="{6C0AE368-159A-4029-B2A4-15BC1A5FBBB4}" type="presParOf" srcId="{573BE8EA-A4D4-4083-BCBA-3CBDABFC37D0}" destId="{9E031F4E-B759-454E-A6E7-274EBBDF6098}" srcOrd="0" destOrd="0" presId="urn:microsoft.com/office/officeart/2005/8/layout/hierarchy5"/>
    <dgm:cxn modelId="{FE9A607C-1FA3-42A9-905B-C6CAA0D342B1}" type="presParOf" srcId="{9E031F4E-B759-454E-A6E7-274EBBDF6098}" destId="{5F990BDF-3DCD-43F5-83F6-BA82DE60BF7A}" srcOrd="0" destOrd="0" presId="urn:microsoft.com/office/officeart/2005/8/layout/hierarchy5"/>
    <dgm:cxn modelId="{DF21FA45-0647-4BB7-8C18-69E0CFEA3C49}" type="presParOf" srcId="{9E031F4E-B759-454E-A6E7-274EBBDF6098}" destId="{444F108D-9CB0-458C-9B12-CF34B508A2BD}" srcOrd="1" destOrd="0" presId="urn:microsoft.com/office/officeart/2005/8/layout/hierarchy5"/>
    <dgm:cxn modelId="{C5E7C97F-67BD-4DE9-B909-E941F231AFB5}" type="presParOf" srcId="{444F108D-9CB0-458C-9B12-CF34B508A2BD}" destId="{440108AB-6CB6-46FB-AF1B-DED0B22E720A}" srcOrd="0" destOrd="0" presId="urn:microsoft.com/office/officeart/2005/8/layout/hierarchy5"/>
    <dgm:cxn modelId="{41806621-CC74-4E4F-B7B2-3413FB12BEC4}" type="presParOf" srcId="{440108AB-6CB6-46FB-AF1B-DED0B22E720A}" destId="{65F73BC8-357F-4022-8F8C-84212DEC2CB3}" srcOrd="0" destOrd="0" presId="urn:microsoft.com/office/officeart/2005/8/layout/hierarchy5"/>
    <dgm:cxn modelId="{D57D07BD-3839-4A52-A48A-17AE0C0EBDCF}" type="presParOf" srcId="{444F108D-9CB0-458C-9B12-CF34B508A2BD}" destId="{11F36E69-3B0B-40C7-A680-6772BC7A717E}" srcOrd="1" destOrd="0" presId="urn:microsoft.com/office/officeart/2005/8/layout/hierarchy5"/>
    <dgm:cxn modelId="{4CFF3E44-45EC-4014-92F2-658FF23E39F2}" type="presParOf" srcId="{11F36E69-3B0B-40C7-A680-6772BC7A717E}" destId="{2FD555E0-B38A-4393-9A74-6A49D10ABB1E}" srcOrd="0" destOrd="0" presId="urn:microsoft.com/office/officeart/2005/8/layout/hierarchy5"/>
    <dgm:cxn modelId="{3AAB001B-1ED7-452F-90F6-570DDB5622E7}" type="presParOf" srcId="{11F36E69-3B0B-40C7-A680-6772BC7A717E}" destId="{F7D8AACA-B149-478D-9790-EB07C0B29848}" srcOrd="1" destOrd="0" presId="urn:microsoft.com/office/officeart/2005/8/layout/hierarchy5"/>
    <dgm:cxn modelId="{1EDD79DB-C27E-4A52-87E6-7E11A0A298DE}" type="presParOf" srcId="{F7D8AACA-B149-478D-9790-EB07C0B29848}" destId="{05725966-3B1C-4CDE-87F4-B380358A04E2}" srcOrd="0" destOrd="0" presId="urn:microsoft.com/office/officeart/2005/8/layout/hierarchy5"/>
    <dgm:cxn modelId="{34412DC9-8961-4C99-93B4-0E0633F8A63C}" type="presParOf" srcId="{05725966-3B1C-4CDE-87F4-B380358A04E2}" destId="{ADFE8D57-10E8-4AF7-9AEC-CE27F25DCC00}" srcOrd="0" destOrd="0" presId="urn:microsoft.com/office/officeart/2005/8/layout/hierarchy5"/>
    <dgm:cxn modelId="{BB247429-32F8-4856-B132-169BBD75E2D7}" type="presParOf" srcId="{F7D8AACA-B149-478D-9790-EB07C0B29848}" destId="{9CE1F50A-C61B-4626-AA4F-35934FA0C892}" srcOrd="1" destOrd="0" presId="urn:microsoft.com/office/officeart/2005/8/layout/hierarchy5"/>
    <dgm:cxn modelId="{C96CCC5D-F431-4951-B42F-25A5CBE0A808}" type="presParOf" srcId="{9CE1F50A-C61B-4626-AA4F-35934FA0C892}" destId="{CBDFF49F-DF02-4893-B404-310DDF93E3AC}" srcOrd="0" destOrd="0" presId="urn:microsoft.com/office/officeart/2005/8/layout/hierarchy5"/>
    <dgm:cxn modelId="{FE42CD20-168F-4AC1-8672-696B887B50BD}" type="presParOf" srcId="{9CE1F50A-C61B-4626-AA4F-35934FA0C892}" destId="{58E5F51A-9EF7-490C-BAA4-2C0ABBD7BB5A}" srcOrd="1" destOrd="0" presId="urn:microsoft.com/office/officeart/2005/8/layout/hierarchy5"/>
    <dgm:cxn modelId="{A3AE36A0-6BF4-42D7-AC48-B218D0950221}" type="presParOf" srcId="{F7D8AACA-B149-478D-9790-EB07C0B29848}" destId="{D6C6F684-D00F-4237-9E46-FB4FC81CD59E}" srcOrd="2" destOrd="0" presId="urn:microsoft.com/office/officeart/2005/8/layout/hierarchy5"/>
    <dgm:cxn modelId="{F7979746-6C8D-4C39-B6B9-C8D7CB2304DB}" type="presParOf" srcId="{D6C6F684-D00F-4237-9E46-FB4FC81CD59E}" destId="{95616194-C169-4778-A573-59FA7A3B4D52}" srcOrd="0" destOrd="0" presId="urn:microsoft.com/office/officeart/2005/8/layout/hierarchy5"/>
    <dgm:cxn modelId="{C90741CB-ACBB-4AB6-AB1A-32E89A9282BE}" type="presParOf" srcId="{F7D8AACA-B149-478D-9790-EB07C0B29848}" destId="{828BCB10-E95C-4FD6-8A5F-A65F2A2A264A}" srcOrd="3" destOrd="0" presId="urn:microsoft.com/office/officeart/2005/8/layout/hierarchy5"/>
    <dgm:cxn modelId="{0089B201-2C75-42A5-BE3B-7E9DACF4B813}" type="presParOf" srcId="{828BCB10-E95C-4FD6-8A5F-A65F2A2A264A}" destId="{7566A6F7-9103-4D0E-A02B-1A68189A2F60}" srcOrd="0" destOrd="0" presId="urn:microsoft.com/office/officeart/2005/8/layout/hierarchy5"/>
    <dgm:cxn modelId="{FA63D9C3-CBD0-40D9-A30B-92A1C6C68B3C}" type="presParOf" srcId="{828BCB10-E95C-4FD6-8A5F-A65F2A2A264A}" destId="{C274B187-572C-4B7C-88E8-1ED01075255D}" srcOrd="1" destOrd="0" presId="urn:microsoft.com/office/officeart/2005/8/layout/hierarchy5"/>
    <dgm:cxn modelId="{F3321E4D-7EDD-4668-9B2E-4CF196A09CA7}" type="presParOf" srcId="{F7D8AACA-B149-478D-9790-EB07C0B29848}" destId="{5D647E79-5CE7-41CC-838C-2D735333915C}" srcOrd="4" destOrd="0" presId="urn:microsoft.com/office/officeart/2005/8/layout/hierarchy5"/>
    <dgm:cxn modelId="{7088E4EF-2CF7-4477-A3EF-48CF2508BDB6}" type="presParOf" srcId="{5D647E79-5CE7-41CC-838C-2D735333915C}" destId="{3B112BF7-134E-428B-932D-FAD1FC74CCB0}" srcOrd="0" destOrd="0" presId="urn:microsoft.com/office/officeart/2005/8/layout/hierarchy5"/>
    <dgm:cxn modelId="{45F940B9-1C78-4ED4-BF0E-95C56E6F94AA}" type="presParOf" srcId="{F7D8AACA-B149-478D-9790-EB07C0B29848}" destId="{EFA269C4-D31B-4781-9D50-0B06C3363883}" srcOrd="5" destOrd="0" presId="urn:microsoft.com/office/officeart/2005/8/layout/hierarchy5"/>
    <dgm:cxn modelId="{1575934C-3FCF-4BCE-AE42-EAD53907D9B7}" type="presParOf" srcId="{EFA269C4-D31B-4781-9D50-0B06C3363883}" destId="{6C4D6078-8F32-40E1-9B39-F1462F60D754}" srcOrd="0" destOrd="0" presId="urn:microsoft.com/office/officeart/2005/8/layout/hierarchy5"/>
    <dgm:cxn modelId="{39109EA5-47DC-4723-82DC-A1B8786BCB81}" type="presParOf" srcId="{EFA269C4-D31B-4781-9D50-0B06C3363883}" destId="{3514DD43-767F-4F1B-81EF-47CD701A99DD}" srcOrd="1" destOrd="0" presId="urn:microsoft.com/office/officeart/2005/8/layout/hierarchy5"/>
    <dgm:cxn modelId="{792590D7-F1E7-4CDC-9A6A-9419CC596483}" type="presParOf" srcId="{444F108D-9CB0-458C-9B12-CF34B508A2BD}" destId="{1B1B7097-DEC6-4A63-AD22-69F5CA379646}" srcOrd="2" destOrd="0" presId="urn:microsoft.com/office/officeart/2005/8/layout/hierarchy5"/>
    <dgm:cxn modelId="{3C138A49-A692-456C-BEE1-116CC6ADBF41}" type="presParOf" srcId="{1B1B7097-DEC6-4A63-AD22-69F5CA379646}" destId="{65193F7F-8588-4FBF-AFD2-25F83FBCE5CD}" srcOrd="0" destOrd="0" presId="urn:microsoft.com/office/officeart/2005/8/layout/hierarchy5"/>
    <dgm:cxn modelId="{47B7AABF-0E93-401D-8758-4F351EC244B3}" type="presParOf" srcId="{444F108D-9CB0-458C-9B12-CF34B508A2BD}" destId="{1D113E30-38EA-4F51-BE83-F7104294149A}" srcOrd="3" destOrd="0" presId="urn:microsoft.com/office/officeart/2005/8/layout/hierarchy5"/>
    <dgm:cxn modelId="{3655C7C4-5A6A-4898-BE7F-0FAE091CF54C}" type="presParOf" srcId="{1D113E30-38EA-4F51-BE83-F7104294149A}" destId="{34195DD7-7F4C-44F2-BF9B-263C8E5790E9}" srcOrd="0" destOrd="0" presId="urn:microsoft.com/office/officeart/2005/8/layout/hierarchy5"/>
    <dgm:cxn modelId="{6B26FC91-1F53-4AD5-8781-ECAB5450C0B2}" type="presParOf" srcId="{1D113E30-38EA-4F51-BE83-F7104294149A}" destId="{DA22DAD1-6818-49DF-9B0A-851DEBEBB4CE}" srcOrd="1" destOrd="0" presId="urn:microsoft.com/office/officeart/2005/8/layout/hierarchy5"/>
    <dgm:cxn modelId="{2E7D99D2-FB5B-4547-A350-944599F3C4E3}" type="presParOf" srcId="{DA22DAD1-6818-49DF-9B0A-851DEBEBB4CE}" destId="{2F903AFE-85FB-439C-B41D-0CCD261FD32A}" srcOrd="0" destOrd="0" presId="urn:microsoft.com/office/officeart/2005/8/layout/hierarchy5"/>
    <dgm:cxn modelId="{62615A1F-F848-4998-91F3-2EDAEA127B33}" type="presParOf" srcId="{2F903AFE-85FB-439C-B41D-0CCD261FD32A}" destId="{2BAAC3DB-0183-4205-BAA1-96028FE1809D}" srcOrd="0" destOrd="0" presId="urn:microsoft.com/office/officeart/2005/8/layout/hierarchy5"/>
    <dgm:cxn modelId="{4EAC155D-96B0-4063-8E39-E773C2A7B1ED}" type="presParOf" srcId="{DA22DAD1-6818-49DF-9B0A-851DEBEBB4CE}" destId="{87319471-D36D-4C73-9FF3-2933BFFE5286}" srcOrd="1" destOrd="0" presId="urn:microsoft.com/office/officeart/2005/8/layout/hierarchy5"/>
    <dgm:cxn modelId="{F401AD9D-4B83-4DD8-AA93-FFF7E3B115BF}" type="presParOf" srcId="{87319471-D36D-4C73-9FF3-2933BFFE5286}" destId="{46B20489-6065-444A-A726-A877765C87F4}" srcOrd="0" destOrd="0" presId="urn:microsoft.com/office/officeart/2005/8/layout/hierarchy5"/>
    <dgm:cxn modelId="{4BFDA713-A6B4-471D-A31F-E6E03D667499}" type="presParOf" srcId="{87319471-D36D-4C73-9FF3-2933BFFE5286}" destId="{AFD223EE-0D2C-4517-B628-228B6EC87F59}" srcOrd="1" destOrd="0" presId="urn:microsoft.com/office/officeart/2005/8/layout/hierarchy5"/>
    <dgm:cxn modelId="{C217FB1E-2170-4B79-A913-5D70875ADC5F}" type="presParOf" srcId="{DA22DAD1-6818-49DF-9B0A-851DEBEBB4CE}" destId="{DA8293E9-E024-4B17-B762-D31179055505}" srcOrd="2" destOrd="0" presId="urn:microsoft.com/office/officeart/2005/8/layout/hierarchy5"/>
    <dgm:cxn modelId="{DA046166-EFBE-4273-9F90-42C877BC21A3}" type="presParOf" srcId="{DA8293E9-E024-4B17-B762-D31179055505}" destId="{A492CF39-E167-4C00-BBD3-01329C375EAE}" srcOrd="0" destOrd="0" presId="urn:microsoft.com/office/officeart/2005/8/layout/hierarchy5"/>
    <dgm:cxn modelId="{68C16799-4DB7-4308-BF8F-38769A2DF12C}" type="presParOf" srcId="{DA22DAD1-6818-49DF-9B0A-851DEBEBB4CE}" destId="{7D8C89FE-CFEC-4ABE-A801-55D7B4BCA58E}" srcOrd="3" destOrd="0" presId="urn:microsoft.com/office/officeart/2005/8/layout/hierarchy5"/>
    <dgm:cxn modelId="{B576B04A-EB79-4E1C-B5CA-6CC01DF4B9D4}" type="presParOf" srcId="{7D8C89FE-CFEC-4ABE-A801-55D7B4BCA58E}" destId="{D3FFAF10-5BD5-4713-AA0E-8942617EC65B}" srcOrd="0" destOrd="0" presId="urn:microsoft.com/office/officeart/2005/8/layout/hierarchy5"/>
    <dgm:cxn modelId="{BC0E9D77-825E-4D66-9914-301A6217CB6D}" type="presParOf" srcId="{7D8C89FE-CFEC-4ABE-A801-55D7B4BCA58E}" destId="{BDCF9F51-8E74-4AC2-9AB5-7AADF40403CB}" srcOrd="1" destOrd="0" presId="urn:microsoft.com/office/officeart/2005/8/layout/hierarchy5"/>
    <dgm:cxn modelId="{83004406-C5AF-4EB2-BF8A-7A9DF96C6072}" type="presParOf" srcId="{DA22DAD1-6818-49DF-9B0A-851DEBEBB4CE}" destId="{D0DD78DF-D39B-42D8-B3D8-026E7A1FAF6E}" srcOrd="4" destOrd="0" presId="urn:microsoft.com/office/officeart/2005/8/layout/hierarchy5"/>
    <dgm:cxn modelId="{351D2680-6259-4979-B866-38947380A751}" type="presParOf" srcId="{D0DD78DF-D39B-42D8-B3D8-026E7A1FAF6E}" destId="{17327E64-5C21-41FA-8640-6FA319F8EC65}" srcOrd="0" destOrd="0" presId="urn:microsoft.com/office/officeart/2005/8/layout/hierarchy5"/>
    <dgm:cxn modelId="{C1D65B09-F09C-4EA3-AA4E-80243F342794}" type="presParOf" srcId="{DA22DAD1-6818-49DF-9B0A-851DEBEBB4CE}" destId="{271B2635-4256-4431-8634-3645E9ADC732}" srcOrd="5" destOrd="0" presId="urn:microsoft.com/office/officeart/2005/8/layout/hierarchy5"/>
    <dgm:cxn modelId="{4D46DE5E-9A11-4013-B2D3-8278042B23A4}" type="presParOf" srcId="{271B2635-4256-4431-8634-3645E9ADC732}" destId="{E7535394-42CB-4018-8C31-9DF9C8941EC4}" srcOrd="0" destOrd="0" presId="urn:microsoft.com/office/officeart/2005/8/layout/hierarchy5"/>
    <dgm:cxn modelId="{287ABB9E-8BC3-4239-81BD-A95CF60B3B5D}" type="presParOf" srcId="{271B2635-4256-4431-8634-3645E9ADC732}" destId="{7A7768CE-734B-4E52-B21C-AA020B67E170}" srcOrd="1" destOrd="0" presId="urn:microsoft.com/office/officeart/2005/8/layout/hierarchy5"/>
    <dgm:cxn modelId="{43F95162-0254-4CAF-84D4-4BE19E1470B7}" type="presParOf" srcId="{444F108D-9CB0-458C-9B12-CF34B508A2BD}" destId="{52573FFA-25E8-4D46-8801-ABF18892844F}" srcOrd="4" destOrd="0" presId="urn:microsoft.com/office/officeart/2005/8/layout/hierarchy5"/>
    <dgm:cxn modelId="{867B342C-0702-48EF-A897-C5DC13628A61}" type="presParOf" srcId="{52573FFA-25E8-4D46-8801-ABF18892844F}" destId="{E11CFBAC-DCE9-4F85-B8E7-3FD2A2AC76FE}" srcOrd="0" destOrd="0" presId="urn:microsoft.com/office/officeart/2005/8/layout/hierarchy5"/>
    <dgm:cxn modelId="{C47173EA-98F1-47E9-B9B2-45AB41E73A8F}" type="presParOf" srcId="{444F108D-9CB0-458C-9B12-CF34B508A2BD}" destId="{2D4C2260-2A8A-4A92-860C-948709968EF1}" srcOrd="5" destOrd="0" presId="urn:microsoft.com/office/officeart/2005/8/layout/hierarchy5"/>
    <dgm:cxn modelId="{E1412433-79CA-47F0-91AA-256A2FA02EFC}" type="presParOf" srcId="{2D4C2260-2A8A-4A92-860C-948709968EF1}" destId="{18C526A4-88C1-4952-966A-8745E52BABA4}" srcOrd="0" destOrd="0" presId="urn:microsoft.com/office/officeart/2005/8/layout/hierarchy5"/>
    <dgm:cxn modelId="{774C07D0-CFAF-4705-906B-18D5AE93F47E}" type="presParOf" srcId="{2D4C2260-2A8A-4A92-860C-948709968EF1}" destId="{CD2C8545-76CA-49D7-B489-D25740F4CDF4}" srcOrd="1" destOrd="0" presId="urn:microsoft.com/office/officeart/2005/8/layout/hierarchy5"/>
    <dgm:cxn modelId="{45F7D5A8-FC74-4504-B77C-5E29245B2291}" type="presParOf" srcId="{A2B12F9A-D28A-4005-B424-4AD858A0D236}" destId="{97F31526-C617-44FE-8358-DCFAB1893069}" srcOrd="1" destOrd="0" presId="urn:microsoft.com/office/officeart/2005/8/layout/hierarchy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2FCB4F6-AE7F-4E03-BC1C-197552C51D11}" type="doc">
      <dgm:prSet loTypeId="urn:microsoft.com/office/officeart/2005/8/layout/hierarchy5" loCatId="hierarchy" qsTypeId="urn:microsoft.com/office/officeart/2005/8/quickstyle/simple1" qsCatId="simple" csTypeId="urn:microsoft.com/office/officeart/2005/8/colors/accent0_1" csCatId="mainScheme" phldr="1"/>
      <dgm:spPr/>
      <dgm:t>
        <a:bodyPr/>
        <a:lstStyle/>
        <a:p>
          <a:endParaRPr lang="nl-BE"/>
        </a:p>
      </dgm:t>
    </dgm:pt>
    <dgm:pt modelId="{15093377-D951-431A-A5D9-6D2F07D6497F}">
      <dgm:prSet custT="1"/>
      <dgm:spPr>
        <a:xfrm>
          <a:off x="2260205" y="3155598"/>
          <a:ext cx="759282" cy="379641"/>
        </a:xfrm>
        <a:solidFill>
          <a:schemeClr val="bg1"/>
        </a:solidFill>
      </dgm:spPr>
      <dgm:t>
        <a:bodyPr/>
        <a:lstStyle/>
        <a:p>
          <a:r>
            <a:rPr lang="nl-BE" sz="1400" dirty="0"/>
            <a:t>Diabetes type 2</a:t>
          </a:r>
        </a:p>
      </dgm:t>
    </dgm:pt>
    <dgm:pt modelId="{43B08A24-3772-41BB-97DB-BB417CF30DA5}" type="parTrans" cxnId="{2E657ED8-7166-4352-910C-605031D666DA}">
      <dgm:prSet/>
      <dgm:spPr>
        <a:xfrm>
          <a:off x="1956492" y="3340530"/>
          <a:ext cx="303712" cy="9777"/>
        </a:xfrm>
      </dgm:spPr>
      <dgm:t>
        <a:bodyPr/>
        <a:lstStyle/>
        <a:p>
          <a:endParaRPr lang="nl-BE" sz="1400"/>
        </a:p>
      </dgm:t>
    </dgm:pt>
    <dgm:pt modelId="{DF1C34A8-8D0F-438F-9AC9-A397F7FB9F16}" type="sibTrans" cxnId="{2E657ED8-7166-4352-910C-605031D666DA}">
      <dgm:prSet/>
      <dgm:spPr/>
      <dgm:t>
        <a:bodyPr/>
        <a:lstStyle/>
        <a:p>
          <a:endParaRPr lang="nl-BE" sz="1400"/>
        </a:p>
      </dgm:t>
    </dgm:pt>
    <dgm:pt modelId="{4BFFAD62-3755-43FA-957E-250A5EF60B40}">
      <dgm:prSet custT="1"/>
      <dgm:spPr>
        <a:xfrm>
          <a:off x="3323201" y="3826505"/>
          <a:ext cx="1184791" cy="379641"/>
        </a:xfrm>
        <a:solidFill>
          <a:schemeClr val="bg1"/>
        </a:solidFill>
      </dgm:spPr>
      <dgm:t>
        <a:bodyPr/>
        <a:lstStyle/>
        <a:p>
          <a:r>
            <a:rPr lang="nl-BE" sz="1400"/>
            <a:t>Organisatie rond zorg optimaliseren</a:t>
          </a:r>
        </a:p>
      </dgm:t>
    </dgm:pt>
    <dgm:pt modelId="{7A262F59-D16B-452A-ADB2-11C88242AA8C}" type="parTrans" cxnId="{D648D062-3B5F-473B-91E9-F9BFFD7520A6}">
      <dgm:prSet custT="1"/>
      <dgm:spPr>
        <a:xfrm rot="3938652">
          <a:off x="2803120" y="3675983"/>
          <a:ext cx="736449" cy="9777"/>
        </a:xfrm>
      </dgm:spPr>
      <dgm:t>
        <a:bodyPr/>
        <a:lstStyle/>
        <a:p>
          <a:endParaRPr lang="nl-BE" sz="1400"/>
        </a:p>
      </dgm:t>
    </dgm:pt>
    <dgm:pt modelId="{4D0682A2-22AA-4AE4-A437-C366F08B1672}" type="sibTrans" cxnId="{D648D062-3B5F-473B-91E9-F9BFFD7520A6}">
      <dgm:prSet/>
      <dgm:spPr/>
      <dgm:t>
        <a:bodyPr/>
        <a:lstStyle/>
        <a:p>
          <a:endParaRPr lang="nl-BE" sz="1400"/>
        </a:p>
      </dgm:t>
    </dgm:pt>
    <dgm:pt modelId="{B91F85B9-1F25-45D1-AE08-29D0BD29D161}">
      <dgm:prSet custT="1"/>
      <dgm:spPr>
        <a:xfrm>
          <a:off x="3323201" y="2048104"/>
          <a:ext cx="1184791" cy="664633"/>
        </a:xfrm>
        <a:solidFill>
          <a:schemeClr val="bg1"/>
        </a:solidFill>
      </dgm:spPr>
      <dgm:t>
        <a:bodyPr/>
        <a:lstStyle/>
        <a:p>
          <a:r>
            <a:rPr lang="nl-BE" sz="1400" dirty="0"/>
            <a:t>Geneesmiddelengebruik optimaliseren</a:t>
          </a:r>
        </a:p>
      </dgm:t>
    </dgm:pt>
    <dgm:pt modelId="{5594DFA7-C44D-404B-B5F7-E31B2F351364}" type="parTrans" cxnId="{F9988E6C-62A7-4D61-A055-60AACFAA8DDA}">
      <dgm:prSet custT="1"/>
      <dgm:spPr>
        <a:xfrm rot="17248219">
          <a:off x="2665513" y="2858031"/>
          <a:ext cx="1011662" cy="9777"/>
        </a:xfrm>
      </dgm:spPr>
      <dgm:t>
        <a:bodyPr/>
        <a:lstStyle/>
        <a:p>
          <a:endParaRPr lang="nl-BE" sz="1400"/>
        </a:p>
      </dgm:t>
    </dgm:pt>
    <dgm:pt modelId="{2C1CEDAC-38CC-4A6D-A0F1-A64C1C1625DE}" type="sibTrans" cxnId="{F9988E6C-62A7-4D61-A055-60AACFAA8DDA}">
      <dgm:prSet/>
      <dgm:spPr/>
      <dgm:t>
        <a:bodyPr/>
        <a:lstStyle/>
        <a:p>
          <a:endParaRPr lang="nl-BE" sz="1400"/>
        </a:p>
      </dgm:t>
    </dgm:pt>
    <dgm:pt modelId="{EED32C8F-7653-425A-8FB6-564470333F12}">
      <dgm:prSet custT="1"/>
      <dgm:spPr>
        <a:xfrm>
          <a:off x="4811705" y="1209578"/>
          <a:ext cx="759282" cy="595338"/>
        </a:xfrm>
        <a:solidFill>
          <a:schemeClr val="bg1"/>
        </a:solidFill>
        <a:ln w="6350">
          <a:solidFill>
            <a:schemeClr val="tx1"/>
          </a:solidFill>
        </a:ln>
      </dgm:spPr>
      <dgm:t>
        <a:bodyPr/>
        <a:lstStyle/>
        <a:p>
          <a:r>
            <a:rPr lang="nl-BE" sz="1400" dirty="0"/>
            <a:t>Gebruik antidiabetica</a:t>
          </a:r>
        </a:p>
      </dgm:t>
    </dgm:pt>
    <dgm:pt modelId="{D4CDDA71-10AD-412E-B98C-B0DABF93D527}" type="parTrans" cxnId="{B05D636F-8957-4646-8E67-3DAD4DD97F22}">
      <dgm:prSet custT="1"/>
      <dgm:spPr>
        <a:xfrm rot="17350740">
          <a:off x="4197605" y="1938945"/>
          <a:ext cx="924486" cy="9777"/>
        </a:xfrm>
      </dgm:spPr>
      <dgm:t>
        <a:bodyPr/>
        <a:lstStyle/>
        <a:p>
          <a:endParaRPr lang="nl-BE" sz="1400"/>
        </a:p>
      </dgm:t>
    </dgm:pt>
    <dgm:pt modelId="{2F1DE023-B8C9-40E5-BFC2-33B481D2177D}" type="sibTrans" cxnId="{B05D636F-8957-4646-8E67-3DAD4DD97F22}">
      <dgm:prSet/>
      <dgm:spPr/>
      <dgm:t>
        <a:bodyPr/>
        <a:lstStyle/>
        <a:p>
          <a:endParaRPr lang="nl-BE" sz="1400"/>
        </a:p>
      </dgm:t>
    </dgm:pt>
    <dgm:pt modelId="{1602D6C7-56F2-43FC-B708-740B74F1A213}">
      <dgm:prSet custT="1"/>
      <dgm:spPr>
        <a:xfrm>
          <a:off x="4811705" y="2735037"/>
          <a:ext cx="759282" cy="379641"/>
        </a:xfrm>
        <a:solidFill>
          <a:schemeClr val="bg1"/>
        </a:solidFill>
        <a:ln w="6350">
          <a:solidFill>
            <a:schemeClr val="tx1"/>
          </a:solidFill>
        </a:ln>
      </dgm:spPr>
      <dgm:t>
        <a:bodyPr/>
        <a:lstStyle/>
        <a:p>
          <a:r>
            <a:rPr lang="nl-BE" sz="1400"/>
            <a:t>Gebruik comedicatie</a:t>
          </a:r>
        </a:p>
      </dgm:t>
    </dgm:pt>
    <dgm:pt modelId="{10F0497B-4866-4D2D-92E0-8E22C2F7B1D6}" type="parTrans" cxnId="{2F110447-11FA-4F54-975D-350692D9553D}">
      <dgm:prSet custT="1"/>
      <dgm:spPr>
        <a:xfrm rot="3650705">
          <a:off x="4348139" y="2647750"/>
          <a:ext cx="623419" cy="9777"/>
        </a:xfrm>
      </dgm:spPr>
      <dgm:t>
        <a:bodyPr/>
        <a:lstStyle/>
        <a:p>
          <a:endParaRPr lang="nl-BE" sz="1400"/>
        </a:p>
      </dgm:t>
    </dgm:pt>
    <dgm:pt modelId="{0C4D82F5-E70C-4233-8E2B-BAB77E55EA00}" type="sibTrans" cxnId="{2F110447-11FA-4F54-975D-350692D9553D}">
      <dgm:prSet/>
      <dgm:spPr/>
      <dgm:t>
        <a:bodyPr/>
        <a:lstStyle/>
        <a:p>
          <a:endParaRPr lang="nl-BE" sz="1400"/>
        </a:p>
      </dgm:t>
    </dgm:pt>
    <dgm:pt modelId="{8BE4DDAE-8900-4E57-9575-13755CA829C0}">
      <dgm:prSet custT="1"/>
      <dgm:spPr>
        <a:xfrm>
          <a:off x="4811705" y="3608211"/>
          <a:ext cx="759282" cy="379641"/>
        </a:xfrm>
        <a:solidFill>
          <a:schemeClr val="bg1"/>
        </a:solidFill>
      </dgm:spPr>
      <dgm:t>
        <a:bodyPr/>
        <a:lstStyle/>
        <a:p>
          <a:r>
            <a:rPr lang="nl-BE" sz="1400"/>
            <a:t>Trajecten</a:t>
          </a:r>
        </a:p>
      </dgm:t>
    </dgm:pt>
    <dgm:pt modelId="{E85E2008-790F-4324-A20C-AC35C5881F91}" type="parTrans" cxnId="{06722615-5C32-4ED1-907B-25AE1434CC05}">
      <dgm:prSet custT="1"/>
      <dgm:spPr>
        <a:xfrm rot="19457599">
          <a:off x="4472837" y="3902290"/>
          <a:ext cx="374023" cy="9777"/>
        </a:xfrm>
      </dgm:spPr>
      <dgm:t>
        <a:bodyPr/>
        <a:lstStyle/>
        <a:p>
          <a:endParaRPr lang="nl-BE" sz="1400"/>
        </a:p>
      </dgm:t>
    </dgm:pt>
    <dgm:pt modelId="{4EC272CE-A570-427A-9503-2BACD55F4746}" type="sibTrans" cxnId="{06722615-5C32-4ED1-907B-25AE1434CC05}">
      <dgm:prSet/>
      <dgm:spPr/>
      <dgm:t>
        <a:bodyPr/>
        <a:lstStyle/>
        <a:p>
          <a:endParaRPr lang="nl-BE" sz="1400"/>
        </a:p>
      </dgm:t>
    </dgm:pt>
    <dgm:pt modelId="{8C740453-5AD8-41D3-B8D5-1409016865C4}">
      <dgm:prSet custT="1"/>
      <dgm:spPr>
        <a:xfrm>
          <a:off x="4811705" y="4044799"/>
          <a:ext cx="759282" cy="379641"/>
        </a:xfrm>
        <a:solidFill>
          <a:schemeClr val="bg1"/>
        </a:solidFill>
        <a:ln w="38100">
          <a:solidFill>
            <a:srgbClr val="FF0000"/>
          </a:solidFill>
        </a:ln>
      </dgm:spPr>
      <dgm:t>
        <a:bodyPr/>
        <a:lstStyle/>
        <a:p>
          <a:r>
            <a:rPr lang="nl-BE" sz="1400"/>
            <a:t>Rol zorgactoren</a:t>
          </a:r>
        </a:p>
      </dgm:t>
    </dgm:pt>
    <dgm:pt modelId="{29433BFD-CDE7-4FB8-8B54-CC9F38418C24}" type="parTrans" cxnId="{5E109610-523A-4D0F-B793-9CF2D2063750}">
      <dgm:prSet custT="1"/>
      <dgm:spPr>
        <a:xfrm rot="2142401">
          <a:off x="4472837" y="4120584"/>
          <a:ext cx="374023" cy="9777"/>
        </a:xfrm>
      </dgm:spPr>
      <dgm:t>
        <a:bodyPr/>
        <a:lstStyle/>
        <a:p>
          <a:endParaRPr lang="nl-BE" sz="1400"/>
        </a:p>
      </dgm:t>
    </dgm:pt>
    <dgm:pt modelId="{BEDF642E-B655-4D39-8139-E4A1CBD33A82}" type="sibTrans" cxnId="{5E109610-523A-4D0F-B793-9CF2D2063750}">
      <dgm:prSet/>
      <dgm:spPr/>
      <dgm:t>
        <a:bodyPr/>
        <a:lstStyle/>
        <a:p>
          <a:endParaRPr lang="nl-BE" sz="1400"/>
        </a:p>
      </dgm:t>
    </dgm:pt>
    <dgm:pt modelId="{9086031F-476D-40D0-B3F7-1E5CDEBAC398}">
      <dgm:prSet custT="1"/>
      <dgm:spPr>
        <a:xfrm>
          <a:off x="4811705" y="3171624"/>
          <a:ext cx="759282" cy="379641"/>
        </a:xfrm>
        <a:solidFill>
          <a:schemeClr val="bg1"/>
        </a:solidFill>
        <a:ln w="6350">
          <a:solidFill>
            <a:schemeClr val="tx1"/>
          </a:solidFill>
        </a:ln>
      </dgm:spPr>
      <dgm:t>
        <a:bodyPr/>
        <a:lstStyle/>
        <a:p>
          <a:r>
            <a:rPr lang="nl-BE" sz="1400"/>
            <a:t>Vaccinatie</a:t>
          </a:r>
        </a:p>
      </dgm:t>
    </dgm:pt>
    <dgm:pt modelId="{D232B913-9F35-4733-9AD4-12E0C0DC81F3}" type="parTrans" cxnId="{4290FC75-04A6-4A17-B711-38A1961309E5}">
      <dgm:prSet custT="1"/>
      <dgm:spPr>
        <a:xfrm rot="4367886">
          <a:off x="4146368" y="2866044"/>
          <a:ext cx="1026960" cy="9777"/>
        </a:xfrm>
      </dgm:spPr>
      <dgm:t>
        <a:bodyPr/>
        <a:lstStyle/>
        <a:p>
          <a:endParaRPr lang="nl-BE" sz="1400"/>
        </a:p>
      </dgm:t>
    </dgm:pt>
    <dgm:pt modelId="{30514CFA-7F92-4DA3-A5D5-D61123ACAE20}" type="sibTrans" cxnId="{4290FC75-04A6-4A17-B711-38A1961309E5}">
      <dgm:prSet/>
      <dgm:spPr/>
      <dgm:t>
        <a:bodyPr/>
        <a:lstStyle/>
        <a:p>
          <a:endParaRPr lang="nl-BE" sz="1400"/>
        </a:p>
      </dgm:t>
    </dgm:pt>
    <dgm:pt modelId="{831A388A-1FC2-42CA-BACE-7DD2945C4506}">
      <dgm:prSet custT="1"/>
      <dgm:spPr>
        <a:xfrm>
          <a:off x="3312107" y="182929"/>
          <a:ext cx="1124580" cy="379641"/>
        </a:xfrm>
        <a:solidFill>
          <a:schemeClr val="bg1"/>
        </a:solidFill>
      </dgm:spPr>
      <dgm:t>
        <a:bodyPr/>
        <a:lstStyle/>
        <a:p>
          <a:r>
            <a:rPr lang="nl-BE" sz="1400"/>
            <a:t>Aanpassen levensstijl (roken, gewicht, ...)</a:t>
          </a:r>
        </a:p>
      </dgm:t>
    </dgm:pt>
    <dgm:pt modelId="{08BEF179-0D72-4D36-A185-D16DF53EB88E}" type="parTrans" cxnId="{F00F82A5-4637-41CF-ADBA-C8F68AC02341}">
      <dgm:prSet custT="1"/>
      <dgm:spPr>
        <a:xfrm rot="16537314">
          <a:off x="1672279" y="1854196"/>
          <a:ext cx="2987036" cy="9777"/>
        </a:xfrm>
      </dgm:spPr>
      <dgm:t>
        <a:bodyPr/>
        <a:lstStyle/>
        <a:p>
          <a:endParaRPr lang="nl-BE" sz="1400"/>
        </a:p>
      </dgm:t>
    </dgm:pt>
    <dgm:pt modelId="{98E35F05-0965-45F3-9AFB-63FEA5F2B0CA}" type="sibTrans" cxnId="{F00F82A5-4637-41CF-ADBA-C8F68AC02341}">
      <dgm:prSet/>
      <dgm:spPr/>
      <dgm:t>
        <a:bodyPr/>
        <a:lstStyle/>
        <a:p>
          <a:endParaRPr lang="nl-BE" sz="1400"/>
        </a:p>
      </dgm:t>
    </dgm:pt>
    <dgm:pt modelId="{8171969A-3D55-4369-B2C5-D3408520BCA4}">
      <dgm:prSet custT="1"/>
      <dgm:spPr>
        <a:solidFill>
          <a:schemeClr val="bg1"/>
        </a:solidFill>
        <a:ln w="12700">
          <a:solidFill>
            <a:schemeClr val="tx1"/>
          </a:solidFill>
        </a:ln>
      </dgm:spPr>
      <dgm:t>
        <a:bodyPr/>
        <a:lstStyle/>
        <a:p>
          <a:r>
            <a:rPr lang="nl-BE" sz="1400" dirty="0" smtClean="0"/>
            <a:t>Farmaceutische zorg</a:t>
          </a:r>
          <a:endParaRPr lang="nl-BE" sz="1400" dirty="0"/>
        </a:p>
      </dgm:t>
    </dgm:pt>
    <dgm:pt modelId="{999C6B7D-E5B0-446A-808A-914949C07262}" type="parTrans" cxnId="{364BE05B-D5D8-421F-8862-09A7A00DFF18}">
      <dgm:prSet custT="1"/>
      <dgm:spPr/>
      <dgm:t>
        <a:bodyPr/>
        <a:lstStyle/>
        <a:p>
          <a:endParaRPr lang="nl-BE" sz="1400"/>
        </a:p>
      </dgm:t>
    </dgm:pt>
    <dgm:pt modelId="{121CEE9C-6EB9-400D-B7EC-7E1DE42A9A77}" type="sibTrans" cxnId="{364BE05B-D5D8-421F-8862-09A7A00DFF18}">
      <dgm:prSet/>
      <dgm:spPr/>
      <dgm:t>
        <a:bodyPr/>
        <a:lstStyle/>
        <a:p>
          <a:endParaRPr lang="nl-BE" sz="1400"/>
        </a:p>
      </dgm:t>
    </dgm:pt>
    <dgm:pt modelId="{A2B12F9A-D28A-4005-B424-4AD858A0D236}" type="pres">
      <dgm:prSet presAssocID="{12FCB4F6-AE7F-4E03-BC1C-197552C51D11}" presName="mainComposite" presStyleCnt="0">
        <dgm:presLayoutVars>
          <dgm:chPref val="1"/>
          <dgm:dir/>
          <dgm:animOne val="branch"/>
          <dgm:animLvl val="lvl"/>
          <dgm:resizeHandles val="exact"/>
        </dgm:presLayoutVars>
      </dgm:prSet>
      <dgm:spPr/>
      <dgm:t>
        <a:bodyPr/>
        <a:lstStyle/>
        <a:p>
          <a:endParaRPr lang="nl-BE"/>
        </a:p>
      </dgm:t>
    </dgm:pt>
    <dgm:pt modelId="{74BD6C88-B34B-49AB-BBC1-F7094ED0354F}" type="pres">
      <dgm:prSet presAssocID="{12FCB4F6-AE7F-4E03-BC1C-197552C51D11}" presName="hierFlow" presStyleCnt="0"/>
      <dgm:spPr/>
      <dgm:t>
        <a:bodyPr/>
        <a:lstStyle/>
        <a:p>
          <a:endParaRPr lang="nl-BE"/>
        </a:p>
      </dgm:t>
    </dgm:pt>
    <dgm:pt modelId="{573BE8EA-A4D4-4083-BCBA-3CBDABFC37D0}" type="pres">
      <dgm:prSet presAssocID="{12FCB4F6-AE7F-4E03-BC1C-197552C51D11}" presName="hierChild1" presStyleCnt="0">
        <dgm:presLayoutVars>
          <dgm:chPref val="1"/>
          <dgm:animOne val="branch"/>
          <dgm:animLvl val="lvl"/>
        </dgm:presLayoutVars>
      </dgm:prSet>
      <dgm:spPr/>
      <dgm:t>
        <a:bodyPr/>
        <a:lstStyle/>
        <a:p>
          <a:endParaRPr lang="nl-BE"/>
        </a:p>
      </dgm:t>
    </dgm:pt>
    <dgm:pt modelId="{9E031F4E-B759-454E-A6E7-274EBBDF6098}" type="pres">
      <dgm:prSet presAssocID="{15093377-D951-431A-A5D9-6D2F07D6497F}" presName="Name17" presStyleCnt="0"/>
      <dgm:spPr/>
      <dgm:t>
        <a:bodyPr/>
        <a:lstStyle/>
        <a:p>
          <a:endParaRPr lang="nl-BE"/>
        </a:p>
      </dgm:t>
    </dgm:pt>
    <dgm:pt modelId="{5F990BDF-3DCD-43F5-83F6-BA82DE60BF7A}" type="pres">
      <dgm:prSet presAssocID="{15093377-D951-431A-A5D9-6D2F07D6497F}" presName="level1Shape" presStyleLbl="node0" presStyleIdx="0" presStyleCnt="1" custScaleX="186638" custScaleY="174679">
        <dgm:presLayoutVars>
          <dgm:chPref val="3"/>
        </dgm:presLayoutVars>
      </dgm:prSet>
      <dgm:spPr/>
      <dgm:t>
        <a:bodyPr/>
        <a:lstStyle/>
        <a:p>
          <a:endParaRPr lang="nl-BE"/>
        </a:p>
      </dgm:t>
    </dgm:pt>
    <dgm:pt modelId="{444F108D-9CB0-458C-9B12-CF34B508A2BD}" type="pres">
      <dgm:prSet presAssocID="{15093377-D951-431A-A5D9-6D2F07D6497F}" presName="hierChild2" presStyleCnt="0"/>
      <dgm:spPr/>
      <dgm:t>
        <a:bodyPr/>
        <a:lstStyle/>
        <a:p>
          <a:endParaRPr lang="nl-BE"/>
        </a:p>
      </dgm:t>
    </dgm:pt>
    <dgm:pt modelId="{440108AB-6CB6-46FB-AF1B-DED0B22E720A}" type="pres">
      <dgm:prSet presAssocID="{5594DFA7-C44D-404B-B5F7-E31B2F351364}" presName="Name25" presStyleLbl="parChTrans1D2" presStyleIdx="0" presStyleCnt="3"/>
      <dgm:spPr/>
      <dgm:t>
        <a:bodyPr/>
        <a:lstStyle/>
        <a:p>
          <a:endParaRPr lang="nl-BE"/>
        </a:p>
      </dgm:t>
    </dgm:pt>
    <dgm:pt modelId="{65F73BC8-357F-4022-8F8C-84212DEC2CB3}" type="pres">
      <dgm:prSet presAssocID="{5594DFA7-C44D-404B-B5F7-E31B2F351364}" presName="connTx" presStyleLbl="parChTrans1D2" presStyleIdx="0" presStyleCnt="3"/>
      <dgm:spPr/>
      <dgm:t>
        <a:bodyPr/>
        <a:lstStyle/>
        <a:p>
          <a:endParaRPr lang="nl-BE"/>
        </a:p>
      </dgm:t>
    </dgm:pt>
    <dgm:pt modelId="{11F36E69-3B0B-40C7-A680-6772BC7A717E}" type="pres">
      <dgm:prSet presAssocID="{B91F85B9-1F25-45D1-AE08-29D0BD29D161}" presName="Name30" presStyleCnt="0"/>
      <dgm:spPr/>
      <dgm:t>
        <a:bodyPr/>
        <a:lstStyle/>
        <a:p>
          <a:endParaRPr lang="nl-BE"/>
        </a:p>
      </dgm:t>
    </dgm:pt>
    <dgm:pt modelId="{2FD555E0-B38A-4393-9A74-6A49D10ABB1E}" type="pres">
      <dgm:prSet presAssocID="{B91F85B9-1F25-45D1-AE08-29D0BD29D161}" presName="level2Shape" presStyleLbl="node2" presStyleIdx="0" presStyleCnt="3" custScaleX="322663" custScaleY="105086"/>
      <dgm:spPr/>
      <dgm:t>
        <a:bodyPr/>
        <a:lstStyle/>
        <a:p>
          <a:endParaRPr lang="nl-BE"/>
        </a:p>
      </dgm:t>
    </dgm:pt>
    <dgm:pt modelId="{F7D8AACA-B149-478D-9790-EB07C0B29848}" type="pres">
      <dgm:prSet presAssocID="{B91F85B9-1F25-45D1-AE08-29D0BD29D161}" presName="hierChild3" presStyleCnt="0"/>
      <dgm:spPr/>
      <dgm:t>
        <a:bodyPr/>
        <a:lstStyle/>
        <a:p>
          <a:endParaRPr lang="nl-BE"/>
        </a:p>
      </dgm:t>
    </dgm:pt>
    <dgm:pt modelId="{05725966-3B1C-4CDE-87F4-B380358A04E2}" type="pres">
      <dgm:prSet presAssocID="{D4CDDA71-10AD-412E-B98C-B0DABF93D527}" presName="Name25" presStyleLbl="parChTrans1D3" presStyleIdx="0" presStyleCnt="6"/>
      <dgm:spPr/>
      <dgm:t>
        <a:bodyPr/>
        <a:lstStyle/>
        <a:p>
          <a:endParaRPr lang="nl-BE"/>
        </a:p>
      </dgm:t>
    </dgm:pt>
    <dgm:pt modelId="{ADFE8D57-10E8-4AF7-9AEC-CE27F25DCC00}" type="pres">
      <dgm:prSet presAssocID="{D4CDDA71-10AD-412E-B98C-B0DABF93D527}" presName="connTx" presStyleLbl="parChTrans1D3" presStyleIdx="0" presStyleCnt="6"/>
      <dgm:spPr/>
      <dgm:t>
        <a:bodyPr/>
        <a:lstStyle/>
        <a:p>
          <a:endParaRPr lang="nl-BE"/>
        </a:p>
      </dgm:t>
    </dgm:pt>
    <dgm:pt modelId="{9CE1F50A-C61B-4626-AA4F-35934FA0C892}" type="pres">
      <dgm:prSet presAssocID="{EED32C8F-7653-425A-8FB6-564470333F12}" presName="Name30" presStyleCnt="0"/>
      <dgm:spPr/>
      <dgm:t>
        <a:bodyPr/>
        <a:lstStyle/>
        <a:p>
          <a:endParaRPr lang="nl-BE"/>
        </a:p>
      </dgm:t>
    </dgm:pt>
    <dgm:pt modelId="{CBDFF49F-DF02-4893-B404-310DDF93E3AC}" type="pres">
      <dgm:prSet presAssocID="{EED32C8F-7653-425A-8FB6-564470333F12}" presName="level2Shape" presStyleLbl="node3" presStyleIdx="0" presStyleCnt="6" custScaleX="249945" custLinFactNeighborX="-4685" custLinFactNeighborY="-3568"/>
      <dgm:spPr/>
      <dgm:t>
        <a:bodyPr/>
        <a:lstStyle/>
        <a:p>
          <a:endParaRPr lang="nl-BE"/>
        </a:p>
      </dgm:t>
    </dgm:pt>
    <dgm:pt modelId="{58E5F51A-9EF7-490C-BAA4-2C0ABBD7BB5A}" type="pres">
      <dgm:prSet presAssocID="{EED32C8F-7653-425A-8FB6-564470333F12}" presName="hierChild3" presStyleCnt="0"/>
      <dgm:spPr/>
      <dgm:t>
        <a:bodyPr/>
        <a:lstStyle/>
        <a:p>
          <a:endParaRPr lang="nl-BE"/>
        </a:p>
      </dgm:t>
    </dgm:pt>
    <dgm:pt modelId="{D6C6F684-D00F-4237-9E46-FB4FC81CD59E}" type="pres">
      <dgm:prSet presAssocID="{10F0497B-4866-4D2D-92E0-8E22C2F7B1D6}" presName="Name25" presStyleLbl="parChTrans1D3" presStyleIdx="1" presStyleCnt="6"/>
      <dgm:spPr/>
      <dgm:t>
        <a:bodyPr/>
        <a:lstStyle/>
        <a:p>
          <a:endParaRPr lang="nl-BE"/>
        </a:p>
      </dgm:t>
    </dgm:pt>
    <dgm:pt modelId="{95616194-C169-4778-A573-59FA7A3B4D52}" type="pres">
      <dgm:prSet presAssocID="{10F0497B-4866-4D2D-92E0-8E22C2F7B1D6}" presName="connTx" presStyleLbl="parChTrans1D3" presStyleIdx="1" presStyleCnt="6"/>
      <dgm:spPr/>
      <dgm:t>
        <a:bodyPr/>
        <a:lstStyle/>
        <a:p>
          <a:endParaRPr lang="nl-BE"/>
        </a:p>
      </dgm:t>
    </dgm:pt>
    <dgm:pt modelId="{828BCB10-E95C-4FD6-8A5F-A65F2A2A264A}" type="pres">
      <dgm:prSet presAssocID="{1602D6C7-56F2-43FC-B708-740B74F1A213}" presName="Name30" presStyleCnt="0"/>
      <dgm:spPr/>
      <dgm:t>
        <a:bodyPr/>
        <a:lstStyle/>
        <a:p>
          <a:endParaRPr lang="nl-BE"/>
        </a:p>
      </dgm:t>
    </dgm:pt>
    <dgm:pt modelId="{7566A6F7-9103-4D0E-A02B-1A68189A2F60}" type="pres">
      <dgm:prSet presAssocID="{1602D6C7-56F2-43FC-B708-740B74F1A213}" presName="level2Shape" presStyleLbl="node3" presStyleIdx="1" presStyleCnt="6" custScaleX="249945" custLinFactNeighborX="-4685" custLinFactNeighborY="-3568"/>
      <dgm:spPr/>
      <dgm:t>
        <a:bodyPr/>
        <a:lstStyle/>
        <a:p>
          <a:endParaRPr lang="nl-BE"/>
        </a:p>
      </dgm:t>
    </dgm:pt>
    <dgm:pt modelId="{C274B187-572C-4B7C-88E8-1ED01075255D}" type="pres">
      <dgm:prSet presAssocID="{1602D6C7-56F2-43FC-B708-740B74F1A213}" presName="hierChild3" presStyleCnt="0"/>
      <dgm:spPr/>
      <dgm:t>
        <a:bodyPr/>
        <a:lstStyle/>
        <a:p>
          <a:endParaRPr lang="nl-BE"/>
        </a:p>
      </dgm:t>
    </dgm:pt>
    <dgm:pt modelId="{5D647E79-5CE7-41CC-838C-2D735333915C}" type="pres">
      <dgm:prSet presAssocID="{D232B913-9F35-4733-9AD4-12E0C0DC81F3}" presName="Name25" presStyleLbl="parChTrans1D3" presStyleIdx="2" presStyleCnt="6"/>
      <dgm:spPr/>
      <dgm:t>
        <a:bodyPr/>
        <a:lstStyle/>
        <a:p>
          <a:endParaRPr lang="nl-BE"/>
        </a:p>
      </dgm:t>
    </dgm:pt>
    <dgm:pt modelId="{3B112BF7-134E-428B-932D-FAD1FC74CCB0}" type="pres">
      <dgm:prSet presAssocID="{D232B913-9F35-4733-9AD4-12E0C0DC81F3}" presName="connTx" presStyleLbl="parChTrans1D3" presStyleIdx="2" presStyleCnt="6"/>
      <dgm:spPr/>
      <dgm:t>
        <a:bodyPr/>
        <a:lstStyle/>
        <a:p>
          <a:endParaRPr lang="nl-BE"/>
        </a:p>
      </dgm:t>
    </dgm:pt>
    <dgm:pt modelId="{EFA269C4-D31B-4781-9D50-0B06C3363883}" type="pres">
      <dgm:prSet presAssocID="{9086031F-476D-40D0-B3F7-1E5CDEBAC398}" presName="Name30" presStyleCnt="0"/>
      <dgm:spPr/>
      <dgm:t>
        <a:bodyPr/>
        <a:lstStyle/>
        <a:p>
          <a:endParaRPr lang="nl-BE"/>
        </a:p>
      </dgm:t>
    </dgm:pt>
    <dgm:pt modelId="{6C4D6078-8F32-40E1-9B39-F1462F60D754}" type="pres">
      <dgm:prSet presAssocID="{9086031F-476D-40D0-B3F7-1E5CDEBAC398}" presName="level2Shape" presStyleLbl="node3" presStyleIdx="2" presStyleCnt="6" custScaleX="249945" custLinFactNeighborX="-3514" custLinFactNeighborY="0"/>
      <dgm:spPr/>
      <dgm:t>
        <a:bodyPr/>
        <a:lstStyle/>
        <a:p>
          <a:endParaRPr lang="nl-BE"/>
        </a:p>
      </dgm:t>
    </dgm:pt>
    <dgm:pt modelId="{3514DD43-767F-4F1B-81EF-47CD701A99DD}" type="pres">
      <dgm:prSet presAssocID="{9086031F-476D-40D0-B3F7-1E5CDEBAC398}" presName="hierChild3" presStyleCnt="0"/>
      <dgm:spPr/>
      <dgm:t>
        <a:bodyPr/>
        <a:lstStyle/>
        <a:p>
          <a:endParaRPr lang="nl-BE"/>
        </a:p>
      </dgm:t>
    </dgm:pt>
    <dgm:pt modelId="{1B1B7097-DEC6-4A63-AD22-69F5CA379646}" type="pres">
      <dgm:prSet presAssocID="{7A262F59-D16B-452A-ADB2-11C88242AA8C}" presName="Name25" presStyleLbl="parChTrans1D2" presStyleIdx="1" presStyleCnt="3"/>
      <dgm:spPr/>
      <dgm:t>
        <a:bodyPr/>
        <a:lstStyle/>
        <a:p>
          <a:endParaRPr lang="nl-BE"/>
        </a:p>
      </dgm:t>
    </dgm:pt>
    <dgm:pt modelId="{65193F7F-8588-4FBF-AFD2-25F83FBCE5CD}" type="pres">
      <dgm:prSet presAssocID="{7A262F59-D16B-452A-ADB2-11C88242AA8C}" presName="connTx" presStyleLbl="parChTrans1D2" presStyleIdx="1" presStyleCnt="3"/>
      <dgm:spPr/>
      <dgm:t>
        <a:bodyPr/>
        <a:lstStyle/>
        <a:p>
          <a:endParaRPr lang="nl-BE"/>
        </a:p>
      </dgm:t>
    </dgm:pt>
    <dgm:pt modelId="{1D113E30-38EA-4F51-BE83-F7104294149A}" type="pres">
      <dgm:prSet presAssocID="{4BFFAD62-3755-43FA-957E-250A5EF60B40}" presName="Name30" presStyleCnt="0"/>
      <dgm:spPr/>
      <dgm:t>
        <a:bodyPr/>
        <a:lstStyle/>
        <a:p>
          <a:endParaRPr lang="nl-BE"/>
        </a:p>
      </dgm:t>
    </dgm:pt>
    <dgm:pt modelId="{34195DD7-7F4C-44F2-BF9B-263C8E5790E9}" type="pres">
      <dgm:prSet presAssocID="{4BFFAD62-3755-43FA-957E-250A5EF60B40}" presName="level2Shape" presStyleLbl="node2" presStyleIdx="1" presStyleCnt="3" custScaleX="322663" custScaleY="64634"/>
      <dgm:spPr/>
      <dgm:t>
        <a:bodyPr/>
        <a:lstStyle/>
        <a:p>
          <a:endParaRPr lang="nl-BE"/>
        </a:p>
      </dgm:t>
    </dgm:pt>
    <dgm:pt modelId="{DA22DAD1-6818-49DF-9B0A-851DEBEBB4CE}" type="pres">
      <dgm:prSet presAssocID="{4BFFAD62-3755-43FA-957E-250A5EF60B40}" presName="hierChild3" presStyleCnt="0"/>
      <dgm:spPr/>
      <dgm:t>
        <a:bodyPr/>
        <a:lstStyle/>
        <a:p>
          <a:endParaRPr lang="nl-BE"/>
        </a:p>
      </dgm:t>
    </dgm:pt>
    <dgm:pt modelId="{2F903AFE-85FB-439C-B41D-0CCD261FD32A}" type="pres">
      <dgm:prSet presAssocID="{999C6B7D-E5B0-446A-808A-914949C07262}" presName="Name25" presStyleLbl="parChTrans1D3" presStyleIdx="3" presStyleCnt="6"/>
      <dgm:spPr/>
      <dgm:t>
        <a:bodyPr/>
        <a:lstStyle/>
        <a:p>
          <a:endParaRPr lang="nl-BE"/>
        </a:p>
      </dgm:t>
    </dgm:pt>
    <dgm:pt modelId="{2BAAC3DB-0183-4205-BAA1-96028FE1809D}" type="pres">
      <dgm:prSet presAssocID="{999C6B7D-E5B0-446A-808A-914949C07262}" presName="connTx" presStyleLbl="parChTrans1D3" presStyleIdx="3" presStyleCnt="6"/>
      <dgm:spPr/>
      <dgm:t>
        <a:bodyPr/>
        <a:lstStyle/>
        <a:p>
          <a:endParaRPr lang="nl-BE"/>
        </a:p>
      </dgm:t>
    </dgm:pt>
    <dgm:pt modelId="{87319471-D36D-4C73-9FF3-2933BFFE5286}" type="pres">
      <dgm:prSet presAssocID="{8171969A-3D55-4369-B2C5-D3408520BCA4}" presName="Name30" presStyleCnt="0"/>
      <dgm:spPr/>
    </dgm:pt>
    <dgm:pt modelId="{46B20489-6065-444A-A726-A877765C87F4}" type="pres">
      <dgm:prSet presAssocID="{8171969A-3D55-4369-B2C5-D3408520BCA4}" presName="level2Shape" presStyleLbl="node3" presStyleIdx="3" presStyleCnt="6" custScaleX="249945"/>
      <dgm:spPr/>
      <dgm:t>
        <a:bodyPr/>
        <a:lstStyle/>
        <a:p>
          <a:endParaRPr lang="nl-BE"/>
        </a:p>
      </dgm:t>
    </dgm:pt>
    <dgm:pt modelId="{AFD223EE-0D2C-4517-B628-228B6EC87F59}" type="pres">
      <dgm:prSet presAssocID="{8171969A-3D55-4369-B2C5-D3408520BCA4}" presName="hierChild3" presStyleCnt="0"/>
      <dgm:spPr/>
    </dgm:pt>
    <dgm:pt modelId="{DA8293E9-E024-4B17-B762-D31179055505}" type="pres">
      <dgm:prSet presAssocID="{29433BFD-CDE7-4FB8-8B54-CC9F38418C24}" presName="Name25" presStyleLbl="parChTrans1D3" presStyleIdx="4" presStyleCnt="6"/>
      <dgm:spPr/>
      <dgm:t>
        <a:bodyPr/>
        <a:lstStyle/>
        <a:p>
          <a:endParaRPr lang="nl-BE"/>
        </a:p>
      </dgm:t>
    </dgm:pt>
    <dgm:pt modelId="{A492CF39-E167-4C00-BBD3-01329C375EAE}" type="pres">
      <dgm:prSet presAssocID="{29433BFD-CDE7-4FB8-8B54-CC9F38418C24}" presName="connTx" presStyleLbl="parChTrans1D3" presStyleIdx="4" presStyleCnt="6"/>
      <dgm:spPr/>
      <dgm:t>
        <a:bodyPr/>
        <a:lstStyle/>
        <a:p>
          <a:endParaRPr lang="nl-BE"/>
        </a:p>
      </dgm:t>
    </dgm:pt>
    <dgm:pt modelId="{7D8C89FE-CFEC-4ABE-A801-55D7B4BCA58E}" type="pres">
      <dgm:prSet presAssocID="{8C740453-5AD8-41D3-B8D5-1409016865C4}" presName="Name30" presStyleCnt="0"/>
      <dgm:spPr/>
      <dgm:t>
        <a:bodyPr/>
        <a:lstStyle/>
        <a:p>
          <a:endParaRPr lang="nl-BE"/>
        </a:p>
      </dgm:t>
    </dgm:pt>
    <dgm:pt modelId="{D3FFAF10-5BD5-4713-AA0E-8942617EC65B}" type="pres">
      <dgm:prSet presAssocID="{8C740453-5AD8-41D3-B8D5-1409016865C4}" presName="level2Shape" presStyleLbl="node3" presStyleIdx="4" presStyleCnt="6" custScaleX="249945"/>
      <dgm:spPr/>
      <dgm:t>
        <a:bodyPr/>
        <a:lstStyle/>
        <a:p>
          <a:endParaRPr lang="nl-BE"/>
        </a:p>
      </dgm:t>
    </dgm:pt>
    <dgm:pt modelId="{BDCF9F51-8E74-4AC2-9AB5-7AADF40403CB}" type="pres">
      <dgm:prSet presAssocID="{8C740453-5AD8-41D3-B8D5-1409016865C4}" presName="hierChild3" presStyleCnt="0"/>
      <dgm:spPr/>
      <dgm:t>
        <a:bodyPr/>
        <a:lstStyle/>
        <a:p>
          <a:endParaRPr lang="nl-BE"/>
        </a:p>
      </dgm:t>
    </dgm:pt>
    <dgm:pt modelId="{D0DD78DF-D39B-42D8-B3D8-026E7A1FAF6E}" type="pres">
      <dgm:prSet presAssocID="{E85E2008-790F-4324-A20C-AC35C5881F91}" presName="Name25" presStyleLbl="parChTrans1D3" presStyleIdx="5" presStyleCnt="6"/>
      <dgm:spPr/>
      <dgm:t>
        <a:bodyPr/>
        <a:lstStyle/>
        <a:p>
          <a:endParaRPr lang="nl-BE"/>
        </a:p>
      </dgm:t>
    </dgm:pt>
    <dgm:pt modelId="{17327E64-5C21-41FA-8640-6FA319F8EC65}" type="pres">
      <dgm:prSet presAssocID="{E85E2008-790F-4324-A20C-AC35C5881F91}" presName="connTx" presStyleLbl="parChTrans1D3" presStyleIdx="5" presStyleCnt="6"/>
      <dgm:spPr/>
      <dgm:t>
        <a:bodyPr/>
        <a:lstStyle/>
        <a:p>
          <a:endParaRPr lang="nl-BE"/>
        </a:p>
      </dgm:t>
    </dgm:pt>
    <dgm:pt modelId="{271B2635-4256-4431-8634-3645E9ADC732}" type="pres">
      <dgm:prSet presAssocID="{8BE4DDAE-8900-4E57-9575-13755CA829C0}" presName="Name30" presStyleCnt="0"/>
      <dgm:spPr/>
      <dgm:t>
        <a:bodyPr/>
        <a:lstStyle/>
        <a:p>
          <a:endParaRPr lang="nl-BE"/>
        </a:p>
      </dgm:t>
    </dgm:pt>
    <dgm:pt modelId="{E7535394-42CB-4018-8C31-9DF9C8941EC4}" type="pres">
      <dgm:prSet presAssocID="{8BE4DDAE-8900-4E57-9575-13755CA829C0}" presName="level2Shape" presStyleLbl="node3" presStyleIdx="5" presStyleCnt="6" custScaleX="249945"/>
      <dgm:spPr/>
      <dgm:t>
        <a:bodyPr/>
        <a:lstStyle/>
        <a:p>
          <a:endParaRPr lang="nl-BE"/>
        </a:p>
      </dgm:t>
    </dgm:pt>
    <dgm:pt modelId="{7A7768CE-734B-4E52-B21C-AA020B67E170}" type="pres">
      <dgm:prSet presAssocID="{8BE4DDAE-8900-4E57-9575-13755CA829C0}" presName="hierChild3" presStyleCnt="0"/>
      <dgm:spPr/>
      <dgm:t>
        <a:bodyPr/>
        <a:lstStyle/>
        <a:p>
          <a:endParaRPr lang="nl-BE"/>
        </a:p>
      </dgm:t>
    </dgm:pt>
    <dgm:pt modelId="{52573FFA-25E8-4D46-8801-ABF18892844F}" type="pres">
      <dgm:prSet presAssocID="{08BEF179-0D72-4D36-A185-D16DF53EB88E}" presName="Name25" presStyleLbl="parChTrans1D2" presStyleIdx="2" presStyleCnt="3"/>
      <dgm:spPr/>
      <dgm:t>
        <a:bodyPr/>
        <a:lstStyle/>
        <a:p>
          <a:endParaRPr lang="nl-BE"/>
        </a:p>
      </dgm:t>
    </dgm:pt>
    <dgm:pt modelId="{E11CFBAC-DCE9-4F85-B8E7-3FD2A2AC76FE}" type="pres">
      <dgm:prSet presAssocID="{08BEF179-0D72-4D36-A185-D16DF53EB88E}" presName="connTx" presStyleLbl="parChTrans1D2" presStyleIdx="2" presStyleCnt="3"/>
      <dgm:spPr/>
      <dgm:t>
        <a:bodyPr/>
        <a:lstStyle/>
        <a:p>
          <a:endParaRPr lang="nl-BE"/>
        </a:p>
      </dgm:t>
    </dgm:pt>
    <dgm:pt modelId="{2D4C2260-2A8A-4A92-860C-948709968EF1}" type="pres">
      <dgm:prSet presAssocID="{831A388A-1FC2-42CA-BACE-7DD2945C4506}" presName="Name30" presStyleCnt="0"/>
      <dgm:spPr/>
      <dgm:t>
        <a:bodyPr/>
        <a:lstStyle/>
        <a:p>
          <a:endParaRPr lang="nl-BE"/>
        </a:p>
      </dgm:t>
    </dgm:pt>
    <dgm:pt modelId="{18C526A4-88C1-4952-966A-8745E52BABA4}" type="pres">
      <dgm:prSet presAssocID="{831A388A-1FC2-42CA-BACE-7DD2945C4506}" presName="level2Shape" presStyleLbl="node2" presStyleIdx="2" presStyleCnt="3" custScaleX="322663" custScaleY="64634" custLinFactY="40775" custLinFactNeighborX="1171" custLinFactNeighborY="100000"/>
      <dgm:spPr/>
      <dgm:t>
        <a:bodyPr/>
        <a:lstStyle/>
        <a:p>
          <a:endParaRPr lang="nl-BE"/>
        </a:p>
      </dgm:t>
    </dgm:pt>
    <dgm:pt modelId="{CD2C8545-76CA-49D7-B489-D25740F4CDF4}" type="pres">
      <dgm:prSet presAssocID="{831A388A-1FC2-42CA-BACE-7DD2945C4506}" presName="hierChild3" presStyleCnt="0"/>
      <dgm:spPr/>
      <dgm:t>
        <a:bodyPr/>
        <a:lstStyle/>
        <a:p>
          <a:endParaRPr lang="nl-BE"/>
        </a:p>
      </dgm:t>
    </dgm:pt>
    <dgm:pt modelId="{97F31526-C617-44FE-8358-DCFAB1893069}" type="pres">
      <dgm:prSet presAssocID="{12FCB4F6-AE7F-4E03-BC1C-197552C51D11}" presName="bgShapesFlow" presStyleCnt="0"/>
      <dgm:spPr/>
      <dgm:t>
        <a:bodyPr/>
        <a:lstStyle/>
        <a:p>
          <a:endParaRPr lang="nl-BE"/>
        </a:p>
      </dgm:t>
    </dgm:pt>
  </dgm:ptLst>
  <dgm:cxnLst>
    <dgm:cxn modelId="{F9988E6C-62A7-4D61-A055-60AACFAA8DDA}" srcId="{15093377-D951-431A-A5D9-6D2F07D6497F}" destId="{B91F85B9-1F25-45D1-AE08-29D0BD29D161}" srcOrd="0" destOrd="0" parTransId="{5594DFA7-C44D-404B-B5F7-E31B2F351364}" sibTransId="{2C1CEDAC-38CC-4A6D-A0F1-A64C1C1625DE}"/>
    <dgm:cxn modelId="{E16F1E53-7005-4020-9160-896A6A70B1BB}" type="presOf" srcId="{D4CDDA71-10AD-412E-B98C-B0DABF93D527}" destId="{05725966-3B1C-4CDE-87F4-B380358A04E2}" srcOrd="0" destOrd="0" presId="urn:microsoft.com/office/officeart/2005/8/layout/hierarchy5"/>
    <dgm:cxn modelId="{2E4BF967-BA5D-406E-963E-D6F7248144B2}" type="presOf" srcId="{10F0497B-4866-4D2D-92E0-8E22C2F7B1D6}" destId="{D6C6F684-D00F-4237-9E46-FB4FC81CD59E}" srcOrd="0" destOrd="0" presId="urn:microsoft.com/office/officeart/2005/8/layout/hierarchy5"/>
    <dgm:cxn modelId="{F3ABB645-108F-403F-A569-15804339F143}" type="presOf" srcId="{29433BFD-CDE7-4FB8-8B54-CC9F38418C24}" destId="{A492CF39-E167-4C00-BBD3-01329C375EAE}" srcOrd="1" destOrd="0" presId="urn:microsoft.com/office/officeart/2005/8/layout/hierarchy5"/>
    <dgm:cxn modelId="{C8C56DFC-C082-4E9E-A192-05500AEC1D6A}" type="presOf" srcId="{9086031F-476D-40D0-B3F7-1E5CDEBAC398}" destId="{6C4D6078-8F32-40E1-9B39-F1462F60D754}" srcOrd="0" destOrd="0" presId="urn:microsoft.com/office/officeart/2005/8/layout/hierarchy5"/>
    <dgm:cxn modelId="{4290FC75-04A6-4A17-B711-38A1961309E5}" srcId="{B91F85B9-1F25-45D1-AE08-29D0BD29D161}" destId="{9086031F-476D-40D0-B3F7-1E5CDEBAC398}" srcOrd="2" destOrd="0" parTransId="{D232B913-9F35-4733-9AD4-12E0C0DC81F3}" sibTransId="{30514CFA-7F92-4DA3-A5D5-D61123ACAE20}"/>
    <dgm:cxn modelId="{06C24E52-7A09-4522-A0E3-C249543678FB}" type="presOf" srcId="{999C6B7D-E5B0-446A-808A-914949C07262}" destId="{2F903AFE-85FB-439C-B41D-0CCD261FD32A}" srcOrd="0" destOrd="0" presId="urn:microsoft.com/office/officeart/2005/8/layout/hierarchy5"/>
    <dgm:cxn modelId="{8579F45E-C2F2-4925-8C85-3396F76D97AA}" type="presOf" srcId="{7A262F59-D16B-452A-ADB2-11C88242AA8C}" destId="{1B1B7097-DEC6-4A63-AD22-69F5CA379646}" srcOrd="0" destOrd="0" presId="urn:microsoft.com/office/officeart/2005/8/layout/hierarchy5"/>
    <dgm:cxn modelId="{50E58C6F-CE65-454B-8E3C-586D60CA1B77}" type="presOf" srcId="{831A388A-1FC2-42CA-BACE-7DD2945C4506}" destId="{18C526A4-88C1-4952-966A-8745E52BABA4}" srcOrd="0" destOrd="0" presId="urn:microsoft.com/office/officeart/2005/8/layout/hierarchy5"/>
    <dgm:cxn modelId="{233E1458-07B4-4E4E-82A9-70622FF94FC2}" type="presOf" srcId="{B91F85B9-1F25-45D1-AE08-29D0BD29D161}" destId="{2FD555E0-B38A-4393-9A74-6A49D10ABB1E}" srcOrd="0" destOrd="0" presId="urn:microsoft.com/office/officeart/2005/8/layout/hierarchy5"/>
    <dgm:cxn modelId="{F4EC5B9D-E629-4A45-823E-436F147486C7}" type="presOf" srcId="{8171969A-3D55-4369-B2C5-D3408520BCA4}" destId="{46B20489-6065-444A-A726-A877765C87F4}" srcOrd="0" destOrd="0" presId="urn:microsoft.com/office/officeart/2005/8/layout/hierarchy5"/>
    <dgm:cxn modelId="{C8A6331F-0F54-429B-A773-26C70CA8B061}" type="presOf" srcId="{EED32C8F-7653-425A-8FB6-564470333F12}" destId="{CBDFF49F-DF02-4893-B404-310DDF93E3AC}" srcOrd="0" destOrd="0" presId="urn:microsoft.com/office/officeart/2005/8/layout/hierarchy5"/>
    <dgm:cxn modelId="{9765F20E-186B-44B1-B477-960B4ADBA69D}" type="presOf" srcId="{D4CDDA71-10AD-412E-B98C-B0DABF93D527}" destId="{ADFE8D57-10E8-4AF7-9AEC-CE27F25DCC00}" srcOrd="1" destOrd="0" presId="urn:microsoft.com/office/officeart/2005/8/layout/hierarchy5"/>
    <dgm:cxn modelId="{4382E68E-81EB-4475-A5FD-F815C23D6861}" type="presOf" srcId="{5594DFA7-C44D-404B-B5F7-E31B2F351364}" destId="{65F73BC8-357F-4022-8F8C-84212DEC2CB3}" srcOrd="1" destOrd="0" presId="urn:microsoft.com/office/officeart/2005/8/layout/hierarchy5"/>
    <dgm:cxn modelId="{212CC2F3-9048-43AD-A119-872675557AB9}" type="presOf" srcId="{E85E2008-790F-4324-A20C-AC35C5881F91}" destId="{D0DD78DF-D39B-42D8-B3D8-026E7A1FAF6E}" srcOrd="0" destOrd="0" presId="urn:microsoft.com/office/officeart/2005/8/layout/hierarchy5"/>
    <dgm:cxn modelId="{7B4EB91F-7ABD-48AF-8ADF-7D44D04C62B9}" type="presOf" srcId="{4BFFAD62-3755-43FA-957E-250A5EF60B40}" destId="{34195DD7-7F4C-44F2-BF9B-263C8E5790E9}" srcOrd="0" destOrd="0" presId="urn:microsoft.com/office/officeart/2005/8/layout/hierarchy5"/>
    <dgm:cxn modelId="{364BE05B-D5D8-421F-8862-09A7A00DFF18}" srcId="{4BFFAD62-3755-43FA-957E-250A5EF60B40}" destId="{8171969A-3D55-4369-B2C5-D3408520BCA4}" srcOrd="0" destOrd="0" parTransId="{999C6B7D-E5B0-446A-808A-914949C07262}" sibTransId="{121CEE9C-6EB9-400D-B7EC-7E1DE42A9A77}"/>
    <dgm:cxn modelId="{67931596-0C5B-4FFD-AD15-37BE30CC67A2}" type="presOf" srcId="{08BEF179-0D72-4D36-A185-D16DF53EB88E}" destId="{52573FFA-25E8-4D46-8801-ABF18892844F}" srcOrd="0" destOrd="0" presId="urn:microsoft.com/office/officeart/2005/8/layout/hierarchy5"/>
    <dgm:cxn modelId="{5E109610-523A-4D0F-B793-9CF2D2063750}" srcId="{4BFFAD62-3755-43FA-957E-250A5EF60B40}" destId="{8C740453-5AD8-41D3-B8D5-1409016865C4}" srcOrd="1" destOrd="0" parTransId="{29433BFD-CDE7-4FB8-8B54-CC9F38418C24}" sibTransId="{BEDF642E-B655-4D39-8139-E4A1CBD33A82}"/>
    <dgm:cxn modelId="{B05D636F-8957-4646-8E67-3DAD4DD97F22}" srcId="{B91F85B9-1F25-45D1-AE08-29D0BD29D161}" destId="{EED32C8F-7653-425A-8FB6-564470333F12}" srcOrd="0" destOrd="0" parTransId="{D4CDDA71-10AD-412E-B98C-B0DABF93D527}" sibTransId="{2F1DE023-B8C9-40E5-BFC2-33B481D2177D}"/>
    <dgm:cxn modelId="{2E657ED8-7166-4352-910C-605031D666DA}" srcId="{12FCB4F6-AE7F-4E03-BC1C-197552C51D11}" destId="{15093377-D951-431A-A5D9-6D2F07D6497F}" srcOrd="0" destOrd="0" parTransId="{43B08A24-3772-41BB-97DB-BB417CF30DA5}" sibTransId="{DF1C34A8-8D0F-438F-9AC9-A397F7FB9F16}"/>
    <dgm:cxn modelId="{10529AAD-D901-49AF-9AC7-8ACDEAF550E4}" type="presOf" srcId="{D232B913-9F35-4733-9AD4-12E0C0DC81F3}" destId="{5D647E79-5CE7-41CC-838C-2D735333915C}" srcOrd="0" destOrd="0" presId="urn:microsoft.com/office/officeart/2005/8/layout/hierarchy5"/>
    <dgm:cxn modelId="{D648D062-3B5F-473B-91E9-F9BFFD7520A6}" srcId="{15093377-D951-431A-A5D9-6D2F07D6497F}" destId="{4BFFAD62-3755-43FA-957E-250A5EF60B40}" srcOrd="1" destOrd="0" parTransId="{7A262F59-D16B-452A-ADB2-11C88242AA8C}" sibTransId="{4D0682A2-22AA-4AE4-A437-C366F08B1672}"/>
    <dgm:cxn modelId="{F00F82A5-4637-41CF-ADBA-C8F68AC02341}" srcId="{15093377-D951-431A-A5D9-6D2F07D6497F}" destId="{831A388A-1FC2-42CA-BACE-7DD2945C4506}" srcOrd="2" destOrd="0" parTransId="{08BEF179-0D72-4D36-A185-D16DF53EB88E}" sibTransId="{98E35F05-0965-45F3-9AFB-63FEA5F2B0CA}"/>
    <dgm:cxn modelId="{FF76EB78-207A-4E8C-B925-3042679F4F95}" type="presOf" srcId="{1602D6C7-56F2-43FC-B708-740B74F1A213}" destId="{7566A6F7-9103-4D0E-A02B-1A68189A2F60}" srcOrd="0" destOrd="0" presId="urn:microsoft.com/office/officeart/2005/8/layout/hierarchy5"/>
    <dgm:cxn modelId="{611DB32C-F8A9-4CA5-A60B-4FEF2C94C630}" type="presOf" srcId="{29433BFD-CDE7-4FB8-8B54-CC9F38418C24}" destId="{DA8293E9-E024-4B17-B762-D31179055505}" srcOrd="0" destOrd="0" presId="urn:microsoft.com/office/officeart/2005/8/layout/hierarchy5"/>
    <dgm:cxn modelId="{05E18F0E-5621-4AF3-9DDC-8FCA7895BE28}" type="presOf" srcId="{D232B913-9F35-4733-9AD4-12E0C0DC81F3}" destId="{3B112BF7-134E-428B-932D-FAD1FC74CCB0}" srcOrd="1" destOrd="0" presId="urn:microsoft.com/office/officeart/2005/8/layout/hierarchy5"/>
    <dgm:cxn modelId="{261A71DC-D7EF-4D67-9EB5-100652DB8D22}" type="presOf" srcId="{10F0497B-4866-4D2D-92E0-8E22C2F7B1D6}" destId="{95616194-C169-4778-A573-59FA7A3B4D52}" srcOrd="1" destOrd="0" presId="urn:microsoft.com/office/officeart/2005/8/layout/hierarchy5"/>
    <dgm:cxn modelId="{1435C169-A508-4D7F-A6F0-1F9D6837291C}" type="presOf" srcId="{7A262F59-D16B-452A-ADB2-11C88242AA8C}" destId="{65193F7F-8588-4FBF-AFD2-25F83FBCE5CD}" srcOrd="1" destOrd="0" presId="urn:microsoft.com/office/officeart/2005/8/layout/hierarchy5"/>
    <dgm:cxn modelId="{A7C772AC-9594-46C4-8683-023EAD8F909D}" type="presOf" srcId="{12FCB4F6-AE7F-4E03-BC1C-197552C51D11}" destId="{A2B12F9A-D28A-4005-B424-4AD858A0D236}" srcOrd="0" destOrd="0" presId="urn:microsoft.com/office/officeart/2005/8/layout/hierarchy5"/>
    <dgm:cxn modelId="{2F110447-11FA-4F54-975D-350692D9553D}" srcId="{B91F85B9-1F25-45D1-AE08-29D0BD29D161}" destId="{1602D6C7-56F2-43FC-B708-740B74F1A213}" srcOrd="1" destOrd="0" parTransId="{10F0497B-4866-4D2D-92E0-8E22C2F7B1D6}" sibTransId="{0C4D82F5-E70C-4233-8E2B-BAB77E55EA00}"/>
    <dgm:cxn modelId="{8CD840EA-AC3F-4E90-85DE-F09EE82C1C46}" type="presOf" srcId="{08BEF179-0D72-4D36-A185-D16DF53EB88E}" destId="{E11CFBAC-DCE9-4F85-B8E7-3FD2A2AC76FE}" srcOrd="1" destOrd="0" presId="urn:microsoft.com/office/officeart/2005/8/layout/hierarchy5"/>
    <dgm:cxn modelId="{31B18247-00B8-42BA-A5A4-EB76D5AA305B}" type="presOf" srcId="{999C6B7D-E5B0-446A-808A-914949C07262}" destId="{2BAAC3DB-0183-4205-BAA1-96028FE1809D}" srcOrd="1" destOrd="0" presId="urn:microsoft.com/office/officeart/2005/8/layout/hierarchy5"/>
    <dgm:cxn modelId="{6AC72D64-A2AA-432E-BA9B-0C497A2388E9}" type="presOf" srcId="{E85E2008-790F-4324-A20C-AC35C5881F91}" destId="{17327E64-5C21-41FA-8640-6FA319F8EC65}" srcOrd="1" destOrd="0" presId="urn:microsoft.com/office/officeart/2005/8/layout/hierarchy5"/>
    <dgm:cxn modelId="{B844F1AB-D56D-46D7-930B-E02D67F395B5}" type="presOf" srcId="{8C740453-5AD8-41D3-B8D5-1409016865C4}" destId="{D3FFAF10-5BD5-4713-AA0E-8942617EC65B}" srcOrd="0" destOrd="0" presId="urn:microsoft.com/office/officeart/2005/8/layout/hierarchy5"/>
    <dgm:cxn modelId="{41FBF06B-502C-45F1-943C-081950D506B4}" type="presOf" srcId="{5594DFA7-C44D-404B-B5F7-E31B2F351364}" destId="{440108AB-6CB6-46FB-AF1B-DED0B22E720A}" srcOrd="0" destOrd="0" presId="urn:microsoft.com/office/officeart/2005/8/layout/hierarchy5"/>
    <dgm:cxn modelId="{EB107756-7E11-4534-AF4A-C8E2F3741530}" type="presOf" srcId="{15093377-D951-431A-A5D9-6D2F07D6497F}" destId="{5F990BDF-3DCD-43F5-83F6-BA82DE60BF7A}" srcOrd="0" destOrd="0" presId="urn:microsoft.com/office/officeart/2005/8/layout/hierarchy5"/>
    <dgm:cxn modelId="{61AA35AF-5977-4FEB-B5AE-5DE895F7FA4C}" type="presOf" srcId="{8BE4DDAE-8900-4E57-9575-13755CA829C0}" destId="{E7535394-42CB-4018-8C31-9DF9C8941EC4}" srcOrd="0" destOrd="0" presId="urn:microsoft.com/office/officeart/2005/8/layout/hierarchy5"/>
    <dgm:cxn modelId="{06722615-5C32-4ED1-907B-25AE1434CC05}" srcId="{4BFFAD62-3755-43FA-957E-250A5EF60B40}" destId="{8BE4DDAE-8900-4E57-9575-13755CA829C0}" srcOrd="2" destOrd="0" parTransId="{E85E2008-790F-4324-A20C-AC35C5881F91}" sibTransId="{4EC272CE-A570-427A-9503-2BACD55F4746}"/>
    <dgm:cxn modelId="{B5CEBE18-FD22-40B1-8008-6B05A82A7966}" type="presParOf" srcId="{A2B12F9A-D28A-4005-B424-4AD858A0D236}" destId="{74BD6C88-B34B-49AB-BBC1-F7094ED0354F}" srcOrd="0" destOrd="0" presId="urn:microsoft.com/office/officeart/2005/8/layout/hierarchy5"/>
    <dgm:cxn modelId="{988255ED-5530-4719-95F2-2428E9B43AB3}" type="presParOf" srcId="{74BD6C88-B34B-49AB-BBC1-F7094ED0354F}" destId="{573BE8EA-A4D4-4083-BCBA-3CBDABFC37D0}" srcOrd="0" destOrd="0" presId="urn:microsoft.com/office/officeart/2005/8/layout/hierarchy5"/>
    <dgm:cxn modelId="{385CD519-3292-4F59-81F1-278C74E2ABC3}" type="presParOf" srcId="{573BE8EA-A4D4-4083-BCBA-3CBDABFC37D0}" destId="{9E031F4E-B759-454E-A6E7-274EBBDF6098}" srcOrd="0" destOrd="0" presId="urn:microsoft.com/office/officeart/2005/8/layout/hierarchy5"/>
    <dgm:cxn modelId="{6891886A-7466-40A5-8F33-32D54AB55F83}" type="presParOf" srcId="{9E031F4E-B759-454E-A6E7-274EBBDF6098}" destId="{5F990BDF-3DCD-43F5-83F6-BA82DE60BF7A}" srcOrd="0" destOrd="0" presId="urn:microsoft.com/office/officeart/2005/8/layout/hierarchy5"/>
    <dgm:cxn modelId="{7B78817E-F07C-4633-956B-F4F8EB863062}" type="presParOf" srcId="{9E031F4E-B759-454E-A6E7-274EBBDF6098}" destId="{444F108D-9CB0-458C-9B12-CF34B508A2BD}" srcOrd="1" destOrd="0" presId="urn:microsoft.com/office/officeart/2005/8/layout/hierarchy5"/>
    <dgm:cxn modelId="{93765EAC-8F97-44AA-999A-21C5CB88A3FB}" type="presParOf" srcId="{444F108D-9CB0-458C-9B12-CF34B508A2BD}" destId="{440108AB-6CB6-46FB-AF1B-DED0B22E720A}" srcOrd="0" destOrd="0" presId="urn:microsoft.com/office/officeart/2005/8/layout/hierarchy5"/>
    <dgm:cxn modelId="{709E4AF8-EE28-4A28-8520-EB42B7D3CEA8}" type="presParOf" srcId="{440108AB-6CB6-46FB-AF1B-DED0B22E720A}" destId="{65F73BC8-357F-4022-8F8C-84212DEC2CB3}" srcOrd="0" destOrd="0" presId="urn:microsoft.com/office/officeart/2005/8/layout/hierarchy5"/>
    <dgm:cxn modelId="{F5A43196-6D8A-47FB-950F-521267C5FB59}" type="presParOf" srcId="{444F108D-9CB0-458C-9B12-CF34B508A2BD}" destId="{11F36E69-3B0B-40C7-A680-6772BC7A717E}" srcOrd="1" destOrd="0" presId="urn:microsoft.com/office/officeart/2005/8/layout/hierarchy5"/>
    <dgm:cxn modelId="{9EF70477-F964-4C8B-9BBD-172020D2AEE2}" type="presParOf" srcId="{11F36E69-3B0B-40C7-A680-6772BC7A717E}" destId="{2FD555E0-B38A-4393-9A74-6A49D10ABB1E}" srcOrd="0" destOrd="0" presId="urn:microsoft.com/office/officeart/2005/8/layout/hierarchy5"/>
    <dgm:cxn modelId="{15E87C7B-CC2A-41B0-893C-62B8663C8053}" type="presParOf" srcId="{11F36E69-3B0B-40C7-A680-6772BC7A717E}" destId="{F7D8AACA-B149-478D-9790-EB07C0B29848}" srcOrd="1" destOrd="0" presId="urn:microsoft.com/office/officeart/2005/8/layout/hierarchy5"/>
    <dgm:cxn modelId="{D8483ED8-C866-4505-A3AE-981D15CAC45C}" type="presParOf" srcId="{F7D8AACA-B149-478D-9790-EB07C0B29848}" destId="{05725966-3B1C-4CDE-87F4-B380358A04E2}" srcOrd="0" destOrd="0" presId="urn:microsoft.com/office/officeart/2005/8/layout/hierarchy5"/>
    <dgm:cxn modelId="{957CEB82-0EC2-4CF0-9F6E-BC4E38ADD688}" type="presParOf" srcId="{05725966-3B1C-4CDE-87F4-B380358A04E2}" destId="{ADFE8D57-10E8-4AF7-9AEC-CE27F25DCC00}" srcOrd="0" destOrd="0" presId="urn:microsoft.com/office/officeart/2005/8/layout/hierarchy5"/>
    <dgm:cxn modelId="{0F864429-5C77-44B1-B645-1612C19386A1}" type="presParOf" srcId="{F7D8AACA-B149-478D-9790-EB07C0B29848}" destId="{9CE1F50A-C61B-4626-AA4F-35934FA0C892}" srcOrd="1" destOrd="0" presId="urn:microsoft.com/office/officeart/2005/8/layout/hierarchy5"/>
    <dgm:cxn modelId="{975F9DA7-2AE8-4482-961D-1BFE38C0FF79}" type="presParOf" srcId="{9CE1F50A-C61B-4626-AA4F-35934FA0C892}" destId="{CBDFF49F-DF02-4893-B404-310DDF93E3AC}" srcOrd="0" destOrd="0" presId="urn:microsoft.com/office/officeart/2005/8/layout/hierarchy5"/>
    <dgm:cxn modelId="{A5277E05-C6DF-4AD3-9291-99A469FDB28C}" type="presParOf" srcId="{9CE1F50A-C61B-4626-AA4F-35934FA0C892}" destId="{58E5F51A-9EF7-490C-BAA4-2C0ABBD7BB5A}" srcOrd="1" destOrd="0" presId="urn:microsoft.com/office/officeart/2005/8/layout/hierarchy5"/>
    <dgm:cxn modelId="{C3318524-73DA-4890-A025-CBFE9EC0B0E3}" type="presParOf" srcId="{F7D8AACA-B149-478D-9790-EB07C0B29848}" destId="{D6C6F684-D00F-4237-9E46-FB4FC81CD59E}" srcOrd="2" destOrd="0" presId="urn:microsoft.com/office/officeart/2005/8/layout/hierarchy5"/>
    <dgm:cxn modelId="{B5EF9AC4-2EBF-4A37-859B-D2844F1EF1C0}" type="presParOf" srcId="{D6C6F684-D00F-4237-9E46-FB4FC81CD59E}" destId="{95616194-C169-4778-A573-59FA7A3B4D52}" srcOrd="0" destOrd="0" presId="urn:microsoft.com/office/officeart/2005/8/layout/hierarchy5"/>
    <dgm:cxn modelId="{76FA1DB3-8642-4DFE-959E-61C7AF0F685E}" type="presParOf" srcId="{F7D8AACA-B149-478D-9790-EB07C0B29848}" destId="{828BCB10-E95C-4FD6-8A5F-A65F2A2A264A}" srcOrd="3" destOrd="0" presId="urn:microsoft.com/office/officeart/2005/8/layout/hierarchy5"/>
    <dgm:cxn modelId="{4F866482-4B8C-4AD7-9A71-BFE403464078}" type="presParOf" srcId="{828BCB10-E95C-4FD6-8A5F-A65F2A2A264A}" destId="{7566A6F7-9103-4D0E-A02B-1A68189A2F60}" srcOrd="0" destOrd="0" presId="urn:microsoft.com/office/officeart/2005/8/layout/hierarchy5"/>
    <dgm:cxn modelId="{0143B593-E6B5-40C5-923D-91D855AA976D}" type="presParOf" srcId="{828BCB10-E95C-4FD6-8A5F-A65F2A2A264A}" destId="{C274B187-572C-4B7C-88E8-1ED01075255D}" srcOrd="1" destOrd="0" presId="urn:microsoft.com/office/officeart/2005/8/layout/hierarchy5"/>
    <dgm:cxn modelId="{1E655D41-C2C4-4CDE-B77D-3BD5F8E13FE3}" type="presParOf" srcId="{F7D8AACA-B149-478D-9790-EB07C0B29848}" destId="{5D647E79-5CE7-41CC-838C-2D735333915C}" srcOrd="4" destOrd="0" presId="urn:microsoft.com/office/officeart/2005/8/layout/hierarchy5"/>
    <dgm:cxn modelId="{8E33AB15-3155-439D-AA9E-DD06A6A6EE3A}" type="presParOf" srcId="{5D647E79-5CE7-41CC-838C-2D735333915C}" destId="{3B112BF7-134E-428B-932D-FAD1FC74CCB0}" srcOrd="0" destOrd="0" presId="urn:microsoft.com/office/officeart/2005/8/layout/hierarchy5"/>
    <dgm:cxn modelId="{B7F7ABCD-C0AC-4C72-8B00-6F65B14C8531}" type="presParOf" srcId="{F7D8AACA-B149-478D-9790-EB07C0B29848}" destId="{EFA269C4-D31B-4781-9D50-0B06C3363883}" srcOrd="5" destOrd="0" presId="urn:microsoft.com/office/officeart/2005/8/layout/hierarchy5"/>
    <dgm:cxn modelId="{5D8A5138-398B-4EBE-B2E9-8085A64165FD}" type="presParOf" srcId="{EFA269C4-D31B-4781-9D50-0B06C3363883}" destId="{6C4D6078-8F32-40E1-9B39-F1462F60D754}" srcOrd="0" destOrd="0" presId="urn:microsoft.com/office/officeart/2005/8/layout/hierarchy5"/>
    <dgm:cxn modelId="{9919370B-6E40-4DAA-8DC4-CC5BF39FE51C}" type="presParOf" srcId="{EFA269C4-D31B-4781-9D50-0B06C3363883}" destId="{3514DD43-767F-4F1B-81EF-47CD701A99DD}" srcOrd="1" destOrd="0" presId="urn:microsoft.com/office/officeart/2005/8/layout/hierarchy5"/>
    <dgm:cxn modelId="{EE4963B1-A1C7-4B3E-ABC7-C014FE3262F4}" type="presParOf" srcId="{444F108D-9CB0-458C-9B12-CF34B508A2BD}" destId="{1B1B7097-DEC6-4A63-AD22-69F5CA379646}" srcOrd="2" destOrd="0" presId="urn:microsoft.com/office/officeart/2005/8/layout/hierarchy5"/>
    <dgm:cxn modelId="{DF505765-D991-4D99-9764-548D04CCFC2C}" type="presParOf" srcId="{1B1B7097-DEC6-4A63-AD22-69F5CA379646}" destId="{65193F7F-8588-4FBF-AFD2-25F83FBCE5CD}" srcOrd="0" destOrd="0" presId="urn:microsoft.com/office/officeart/2005/8/layout/hierarchy5"/>
    <dgm:cxn modelId="{2A8B8689-C1F1-477A-BD1E-731EACFE7410}" type="presParOf" srcId="{444F108D-9CB0-458C-9B12-CF34B508A2BD}" destId="{1D113E30-38EA-4F51-BE83-F7104294149A}" srcOrd="3" destOrd="0" presId="urn:microsoft.com/office/officeart/2005/8/layout/hierarchy5"/>
    <dgm:cxn modelId="{5616653F-0366-43F0-9E41-3E538FDD7183}" type="presParOf" srcId="{1D113E30-38EA-4F51-BE83-F7104294149A}" destId="{34195DD7-7F4C-44F2-BF9B-263C8E5790E9}" srcOrd="0" destOrd="0" presId="urn:microsoft.com/office/officeart/2005/8/layout/hierarchy5"/>
    <dgm:cxn modelId="{CD6F06E9-80C4-4E96-A027-177EC91A1057}" type="presParOf" srcId="{1D113E30-38EA-4F51-BE83-F7104294149A}" destId="{DA22DAD1-6818-49DF-9B0A-851DEBEBB4CE}" srcOrd="1" destOrd="0" presId="urn:microsoft.com/office/officeart/2005/8/layout/hierarchy5"/>
    <dgm:cxn modelId="{E2A6C67D-576B-47DB-AF48-7B82114F7248}" type="presParOf" srcId="{DA22DAD1-6818-49DF-9B0A-851DEBEBB4CE}" destId="{2F903AFE-85FB-439C-B41D-0CCD261FD32A}" srcOrd="0" destOrd="0" presId="urn:microsoft.com/office/officeart/2005/8/layout/hierarchy5"/>
    <dgm:cxn modelId="{646D18B9-9F18-44F2-BFEF-2D1FB1125B51}" type="presParOf" srcId="{2F903AFE-85FB-439C-B41D-0CCD261FD32A}" destId="{2BAAC3DB-0183-4205-BAA1-96028FE1809D}" srcOrd="0" destOrd="0" presId="urn:microsoft.com/office/officeart/2005/8/layout/hierarchy5"/>
    <dgm:cxn modelId="{14E2B20E-E372-4F45-9C2D-FA72E95B62C9}" type="presParOf" srcId="{DA22DAD1-6818-49DF-9B0A-851DEBEBB4CE}" destId="{87319471-D36D-4C73-9FF3-2933BFFE5286}" srcOrd="1" destOrd="0" presId="urn:microsoft.com/office/officeart/2005/8/layout/hierarchy5"/>
    <dgm:cxn modelId="{718424B9-CF9C-4560-976C-2A3C01DBEFE5}" type="presParOf" srcId="{87319471-D36D-4C73-9FF3-2933BFFE5286}" destId="{46B20489-6065-444A-A726-A877765C87F4}" srcOrd="0" destOrd="0" presId="urn:microsoft.com/office/officeart/2005/8/layout/hierarchy5"/>
    <dgm:cxn modelId="{9E84F620-7073-45CF-BFF6-0CCC9EA5C72C}" type="presParOf" srcId="{87319471-D36D-4C73-9FF3-2933BFFE5286}" destId="{AFD223EE-0D2C-4517-B628-228B6EC87F59}" srcOrd="1" destOrd="0" presId="urn:microsoft.com/office/officeart/2005/8/layout/hierarchy5"/>
    <dgm:cxn modelId="{0BB8FFD4-0F08-42A0-AE07-5D78A6AA778D}" type="presParOf" srcId="{DA22DAD1-6818-49DF-9B0A-851DEBEBB4CE}" destId="{DA8293E9-E024-4B17-B762-D31179055505}" srcOrd="2" destOrd="0" presId="urn:microsoft.com/office/officeart/2005/8/layout/hierarchy5"/>
    <dgm:cxn modelId="{2BBBE9D9-F0E8-4291-B3DA-8F657B29C046}" type="presParOf" srcId="{DA8293E9-E024-4B17-B762-D31179055505}" destId="{A492CF39-E167-4C00-BBD3-01329C375EAE}" srcOrd="0" destOrd="0" presId="urn:microsoft.com/office/officeart/2005/8/layout/hierarchy5"/>
    <dgm:cxn modelId="{5E7C0B65-0D24-46C5-939F-935773201569}" type="presParOf" srcId="{DA22DAD1-6818-49DF-9B0A-851DEBEBB4CE}" destId="{7D8C89FE-CFEC-4ABE-A801-55D7B4BCA58E}" srcOrd="3" destOrd="0" presId="urn:microsoft.com/office/officeart/2005/8/layout/hierarchy5"/>
    <dgm:cxn modelId="{7A679387-B1A3-4B4D-B810-4DD9A1958EE7}" type="presParOf" srcId="{7D8C89FE-CFEC-4ABE-A801-55D7B4BCA58E}" destId="{D3FFAF10-5BD5-4713-AA0E-8942617EC65B}" srcOrd="0" destOrd="0" presId="urn:microsoft.com/office/officeart/2005/8/layout/hierarchy5"/>
    <dgm:cxn modelId="{A98B9C0C-BBA9-481B-8336-19F56B594E01}" type="presParOf" srcId="{7D8C89FE-CFEC-4ABE-A801-55D7B4BCA58E}" destId="{BDCF9F51-8E74-4AC2-9AB5-7AADF40403CB}" srcOrd="1" destOrd="0" presId="urn:microsoft.com/office/officeart/2005/8/layout/hierarchy5"/>
    <dgm:cxn modelId="{DAF5F508-5AA0-4CDB-8482-2AC5F4FF871D}" type="presParOf" srcId="{DA22DAD1-6818-49DF-9B0A-851DEBEBB4CE}" destId="{D0DD78DF-D39B-42D8-B3D8-026E7A1FAF6E}" srcOrd="4" destOrd="0" presId="urn:microsoft.com/office/officeart/2005/8/layout/hierarchy5"/>
    <dgm:cxn modelId="{C9F1AC15-C86E-4375-A0A5-6B2FF5FAB68D}" type="presParOf" srcId="{D0DD78DF-D39B-42D8-B3D8-026E7A1FAF6E}" destId="{17327E64-5C21-41FA-8640-6FA319F8EC65}" srcOrd="0" destOrd="0" presId="urn:microsoft.com/office/officeart/2005/8/layout/hierarchy5"/>
    <dgm:cxn modelId="{65FC8067-1155-4851-B78A-A35D63903452}" type="presParOf" srcId="{DA22DAD1-6818-49DF-9B0A-851DEBEBB4CE}" destId="{271B2635-4256-4431-8634-3645E9ADC732}" srcOrd="5" destOrd="0" presId="urn:microsoft.com/office/officeart/2005/8/layout/hierarchy5"/>
    <dgm:cxn modelId="{A2B53E2C-2AF0-4360-87F9-69BF63BBA616}" type="presParOf" srcId="{271B2635-4256-4431-8634-3645E9ADC732}" destId="{E7535394-42CB-4018-8C31-9DF9C8941EC4}" srcOrd="0" destOrd="0" presId="urn:microsoft.com/office/officeart/2005/8/layout/hierarchy5"/>
    <dgm:cxn modelId="{12E60B75-7DE5-4E19-8FF9-08058C5E6FBC}" type="presParOf" srcId="{271B2635-4256-4431-8634-3645E9ADC732}" destId="{7A7768CE-734B-4E52-B21C-AA020B67E170}" srcOrd="1" destOrd="0" presId="urn:microsoft.com/office/officeart/2005/8/layout/hierarchy5"/>
    <dgm:cxn modelId="{7D86C69A-AAE3-4071-A0AF-00CE23015ABE}" type="presParOf" srcId="{444F108D-9CB0-458C-9B12-CF34B508A2BD}" destId="{52573FFA-25E8-4D46-8801-ABF18892844F}" srcOrd="4" destOrd="0" presId="urn:microsoft.com/office/officeart/2005/8/layout/hierarchy5"/>
    <dgm:cxn modelId="{D5624B36-29F4-4F4F-9887-7448FD459DC9}" type="presParOf" srcId="{52573FFA-25E8-4D46-8801-ABF18892844F}" destId="{E11CFBAC-DCE9-4F85-B8E7-3FD2A2AC76FE}" srcOrd="0" destOrd="0" presId="urn:microsoft.com/office/officeart/2005/8/layout/hierarchy5"/>
    <dgm:cxn modelId="{6D73F496-E8DB-4D58-8668-4CDC030DB6CB}" type="presParOf" srcId="{444F108D-9CB0-458C-9B12-CF34B508A2BD}" destId="{2D4C2260-2A8A-4A92-860C-948709968EF1}" srcOrd="5" destOrd="0" presId="urn:microsoft.com/office/officeart/2005/8/layout/hierarchy5"/>
    <dgm:cxn modelId="{03F0CF08-B462-441B-92E8-19CF12480696}" type="presParOf" srcId="{2D4C2260-2A8A-4A92-860C-948709968EF1}" destId="{18C526A4-88C1-4952-966A-8745E52BABA4}" srcOrd="0" destOrd="0" presId="urn:microsoft.com/office/officeart/2005/8/layout/hierarchy5"/>
    <dgm:cxn modelId="{7E669F17-645D-4DE5-A620-4529B2EC9836}" type="presParOf" srcId="{2D4C2260-2A8A-4A92-860C-948709968EF1}" destId="{CD2C8545-76CA-49D7-B489-D25740F4CDF4}" srcOrd="1" destOrd="0" presId="urn:microsoft.com/office/officeart/2005/8/layout/hierarchy5"/>
    <dgm:cxn modelId="{1D896A38-8A05-4651-9034-92358DCFAC8E}" type="presParOf" srcId="{A2B12F9A-D28A-4005-B424-4AD858A0D236}" destId="{97F31526-C617-44FE-8358-DCFAB1893069}" srcOrd="1" destOrd="0" presId="urn:microsoft.com/office/officeart/2005/8/layout/hierarchy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2FCB4F6-AE7F-4E03-BC1C-197552C51D11}" type="doc">
      <dgm:prSet loTypeId="urn:microsoft.com/office/officeart/2005/8/layout/hierarchy5" loCatId="hierarchy" qsTypeId="urn:microsoft.com/office/officeart/2005/8/quickstyle/simple1" qsCatId="simple" csTypeId="urn:microsoft.com/office/officeart/2005/8/colors/accent0_1" csCatId="mainScheme" phldr="1"/>
      <dgm:spPr/>
      <dgm:t>
        <a:bodyPr/>
        <a:lstStyle/>
        <a:p>
          <a:endParaRPr lang="nl-BE"/>
        </a:p>
      </dgm:t>
    </dgm:pt>
    <dgm:pt modelId="{15093377-D951-431A-A5D9-6D2F07D6497F}">
      <dgm:prSet custT="1"/>
      <dgm:spPr>
        <a:xfrm>
          <a:off x="2260205" y="3155598"/>
          <a:ext cx="759282" cy="379641"/>
        </a:xfrm>
        <a:solidFill>
          <a:schemeClr val="bg1"/>
        </a:solidFill>
      </dgm:spPr>
      <dgm:t>
        <a:bodyPr/>
        <a:lstStyle/>
        <a:p>
          <a:r>
            <a:rPr lang="nl-BE" sz="1400" dirty="0"/>
            <a:t>Diabetes type 2</a:t>
          </a:r>
        </a:p>
      </dgm:t>
    </dgm:pt>
    <dgm:pt modelId="{43B08A24-3772-41BB-97DB-BB417CF30DA5}" type="parTrans" cxnId="{2E657ED8-7166-4352-910C-605031D666DA}">
      <dgm:prSet/>
      <dgm:spPr>
        <a:xfrm>
          <a:off x="1956492" y="3340530"/>
          <a:ext cx="303712" cy="9777"/>
        </a:xfrm>
      </dgm:spPr>
      <dgm:t>
        <a:bodyPr/>
        <a:lstStyle/>
        <a:p>
          <a:endParaRPr lang="nl-BE" sz="1400"/>
        </a:p>
      </dgm:t>
    </dgm:pt>
    <dgm:pt modelId="{DF1C34A8-8D0F-438F-9AC9-A397F7FB9F16}" type="sibTrans" cxnId="{2E657ED8-7166-4352-910C-605031D666DA}">
      <dgm:prSet/>
      <dgm:spPr/>
      <dgm:t>
        <a:bodyPr/>
        <a:lstStyle/>
        <a:p>
          <a:endParaRPr lang="nl-BE" sz="1400"/>
        </a:p>
      </dgm:t>
    </dgm:pt>
    <dgm:pt modelId="{4BFFAD62-3755-43FA-957E-250A5EF60B40}">
      <dgm:prSet custT="1"/>
      <dgm:spPr>
        <a:xfrm>
          <a:off x="3323201" y="3826505"/>
          <a:ext cx="1184791" cy="379641"/>
        </a:xfrm>
        <a:solidFill>
          <a:schemeClr val="bg1"/>
        </a:solidFill>
      </dgm:spPr>
      <dgm:t>
        <a:bodyPr/>
        <a:lstStyle/>
        <a:p>
          <a:r>
            <a:rPr lang="nl-BE" sz="1400"/>
            <a:t>Organisatie rond zorg optimaliseren</a:t>
          </a:r>
        </a:p>
      </dgm:t>
    </dgm:pt>
    <dgm:pt modelId="{7A262F59-D16B-452A-ADB2-11C88242AA8C}" type="parTrans" cxnId="{D648D062-3B5F-473B-91E9-F9BFFD7520A6}">
      <dgm:prSet custT="1"/>
      <dgm:spPr>
        <a:xfrm rot="3938652">
          <a:off x="2803120" y="3675983"/>
          <a:ext cx="736449" cy="9777"/>
        </a:xfrm>
      </dgm:spPr>
      <dgm:t>
        <a:bodyPr/>
        <a:lstStyle/>
        <a:p>
          <a:endParaRPr lang="nl-BE" sz="1400"/>
        </a:p>
      </dgm:t>
    </dgm:pt>
    <dgm:pt modelId="{4D0682A2-22AA-4AE4-A437-C366F08B1672}" type="sibTrans" cxnId="{D648D062-3B5F-473B-91E9-F9BFFD7520A6}">
      <dgm:prSet/>
      <dgm:spPr/>
      <dgm:t>
        <a:bodyPr/>
        <a:lstStyle/>
        <a:p>
          <a:endParaRPr lang="nl-BE" sz="1400"/>
        </a:p>
      </dgm:t>
    </dgm:pt>
    <dgm:pt modelId="{B91F85B9-1F25-45D1-AE08-29D0BD29D161}">
      <dgm:prSet custT="1"/>
      <dgm:spPr>
        <a:xfrm>
          <a:off x="3323201" y="2048104"/>
          <a:ext cx="1184791" cy="664633"/>
        </a:xfrm>
        <a:solidFill>
          <a:schemeClr val="bg1"/>
        </a:solidFill>
      </dgm:spPr>
      <dgm:t>
        <a:bodyPr/>
        <a:lstStyle/>
        <a:p>
          <a:r>
            <a:rPr lang="nl-BE" sz="1400" dirty="0"/>
            <a:t>Geneesmiddelengebruik optimaliseren</a:t>
          </a:r>
        </a:p>
      </dgm:t>
    </dgm:pt>
    <dgm:pt modelId="{5594DFA7-C44D-404B-B5F7-E31B2F351364}" type="parTrans" cxnId="{F9988E6C-62A7-4D61-A055-60AACFAA8DDA}">
      <dgm:prSet custT="1"/>
      <dgm:spPr>
        <a:xfrm rot="17248219">
          <a:off x="2665513" y="2858031"/>
          <a:ext cx="1011662" cy="9777"/>
        </a:xfrm>
      </dgm:spPr>
      <dgm:t>
        <a:bodyPr/>
        <a:lstStyle/>
        <a:p>
          <a:endParaRPr lang="nl-BE" sz="1400"/>
        </a:p>
      </dgm:t>
    </dgm:pt>
    <dgm:pt modelId="{2C1CEDAC-38CC-4A6D-A0F1-A64C1C1625DE}" type="sibTrans" cxnId="{F9988E6C-62A7-4D61-A055-60AACFAA8DDA}">
      <dgm:prSet/>
      <dgm:spPr/>
      <dgm:t>
        <a:bodyPr/>
        <a:lstStyle/>
        <a:p>
          <a:endParaRPr lang="nl-BE" sz="1400"/>
        </a:p>
      </dgm:t>
    </dgm:pt>
    <dgm:pt modelId="{EED32C8F-7653-425A-8FB6-564470333F12}">
      <dgm:prSet custT="1"/>
      <dgm:spPr>
        <a:xfrm>
          <a:off x="4811705" y="1209578"/>
          <a:ext cx="759282" cy="595338"/>
        </a:xfrm>
        <a:solidFill>
          <a:schemeClr val="bg1"/>
        </a:solidFill>
        <a:ln w="6350">
          <a:solidFill>
            <a:schemeClr val="tx1"/>
          </a:solidFill>
        </a:ln>
      </dgm:spPr>
      <dgm:t>
        <a:bodyPr/>
        <a:lstStyle/>
        <a:p>
          <a:r>
            <a:rPr lang="nl-BE" sz="1400" dirty="0"/>
            <a:t>Gebruik antidiabetica</a:t>
          </a:r>
        </a:p>
      </dgm:t>
    </dgm:pt>
    <dgm:pt modelId="{D4CDDA71-10AD-412E-B98C-B0DABF93D527}" type="parTrans" cxnId="{B05D636F-8957-4646-8E67-3DAD4DD97F22}">
      <dgm:prSet custT="1"/>
      <dgm:spPr>
        <a:xfrm rot="17350740">
          <a:off x="4197605" y="1938945"/>
          <a:ext cx="924486" cy="9777"/>
        </a:xfrm>
      </dgm:spPr>
      <dgm:t>
        <a:bodyPr/>
        <a:lstStyle/>
        <a:p>
          <a:endParaRPr lang="nl-BE" sz="1400"/>
        </a:p>
      </dgm:t>
    </dgm:pt>
    <dgm:pt modelId="{2F1DE023-B8C9-40E5-BFC2-33B481D2177D}" type="sibTrans" cxnId="{B05D636F-8957-4646-8E67-3DAD4DD97F22}">
      <dgm:prSet/>
      <dgm:spPr/>
      <dgm:t>
        <a:bodyPr/>
        <a:lstStyle/>
        <a:p>
          <a:endParaRPr lang="nl-BE" sz="1400"/>
        </a:p>
      </dgm:t>
    </dgm:pt>
    <dgm:pt modelId="{1602D6C7-56F2-43FC-B708-740B74F1A213}">
      <dgm:prSet custT="1"/>
      <dgm:spPr>
        <a:xfrm>
          <a:off x="4811705" y="2735037"/>
          <a:ext cx="759282" cy="379641"/>
        </a:xfrm>
        <a:solidFill>
          <a:schemeClr val="bg1"/>
        </a:solidFill>
        <a:ln w="6350">
          <a:solidFill>
            <a:schemeClr val="tx1"/>
          </a:solidFill>
        </a:ln>
      </dgm:spPr>
      <dgm:t>
        <a:bodyPr/>
        <a:lstStyle/>
        <a:p>
          <a:r>
            <a:rPr lang="nl-BE" sz="1400"/>
            <a:t>Gebruik comedicatie</a:t>
          </a:r>
        </a:p>
      </dgm:t>
    </dgm:pt>
    <dgm:pt modelId="{10F0497B-4866-4D2D-92E0-8E22C2F7B1D6}" type="parTrans" cxnId="{2F110447-11FA-4F54-975D-350692D9553D}">
      <dgm:prSet custT="1"/>
      <dgm:spPr>
        <a:xfrm rot="3650705">
          <a:off x="4348139" y="2647750"/>
          <a:ext cx="623419" cy="9777"/>
        </a:xfrm>
      </dgm:spPr>
      <dgm:t>
        <a:bodyPr/>
        <a:lstStyle/>
        <a:p>
          <a:endParaRPr lang="nl-BE" sz="1400"/>
        </a:p>
      </dgm:t>
    </dgm:pt>
    <dgm:pt modelId="{0C4D82F5-E70C-4233-8E2B-BAB77E55EA00}" type="sibTrans" cxnId="{2F110447-11FA-4F54-975D-350692D9553D}">
      <dgm:prSet/>
      <dgm:spPr/>
      <dgm:t>
        <a:bodyPr/>
        <a:lstStyle/>
        <a:p>
          <a:endParaRPr lang="nl-BE" sz="1400"/>
        </a:p>
      </dgm:t>
    </dgm:pt>
    <dgm:pt modelId="{8BE4DDAE-8900-4E57-9575-13755CA829C0}">
      <dgm:prSet custT="1"/>
      <dgm:spPr>
        <a:xfrm>
          <a:off x="4811705" y="3608211"/>
          <a:ext cx="759282" cy="379641"/>
        </a:xfrm>
        <a:solidFill>
          <a:schemeClr val="bg1"/>
        </a:solidFill>
        <a:ln w="38100">
          <a:solidFill>
            <a:srgbClr val="FF0000"/>
          </a:solidFill>
        </a:ln>
      </dgm:spPr>
      <dgm:t>
        <a:bodyPr/>
        <a:lstStyle/>
        <a:p>
          <a:r>
            <a:rPr lang="nl-BE" sz="1400"/>
            <a:t>Trajecten</a:t>
          </a:r>
        </a:p>
      </dgm:t>
    </dgm:pt>
    <dgm:pt modelId="{E85E2008-790F-4324-A20C-AC35C5881F91}" type="parTrans" cxnId="{06722615-5C32-4ED1-907B-25AE1434CC05}">
      <dgm:prSet custT="1"/>
      <dgm:spPr>
        <a:xfrm rot="19457599">
          <a:off x="4472837" y="3902290"/>
          <a:ext cx="374023" cy="9777"/>
        </a:xfrm>
      </dgm:spPr>
      <dgm:t>
        <a:bodyPr/>
        <a:lstStyle/>
        <a:p>
          <a:endParaRPr lang="nl-BE" sz="1400"/>
        </a:p>
      </dgm:t>
    </dgm:pt>
    <dgm:pt modelId="{4EC272CE-A570-427A-9503-2BACD55F4746}" type="sibTrans" cxnId="{06722615-5C32-4ED1-907B-25AE1434CC05}">
      <dgm:prSet/>
      <dgm:spPr/>
      <dgm:t>
        <a:bodyPr/>
        <a:lstStyle/>
        <a:p>
          <a:endParaRPr lang="nl-BE" sz="1400"/>
        </a:p>
      </dgm:t>
    </dgm:pt>
    <dgm:pt modelId="{8C740453-5AD8-41D3-B8D5-1409016865C4}">
      <dgm:prSet custT="1"/>
      <dgm:spPr>
        <a:xfrm>
          <a:off x="4811705" y="4044799"/>
          <a:ext cx="759282" cy="379641"/>
        </a:xfrm>
        <a:solidFill>
          <a:schemeClr val="bg1"/>
        </a:solidFill>
      </dgm:spPr>
      <dgm:t>
        <a:bodyPr/>
        <a:lstStyle/>
        <a:p>
          <a:r>
            <a:rPr lang="nl-BE" sz="1400"/>
            <a:t>Rol zorgactoren</a:t>
          </a:r>
        </a:p>
      </dgm:t>
    </dgm:pt>
    <dgm:pt modelId="{29433BFD-CDE7-4FB8-8B54-CC9F38418C24}" type="parTrans" cxnId="{5E109610-523A-4D0F-B793-9CF2D2063750}">
      <dgm:prSet custT="1"/>
      <dgm:spPr>
        <a:xfrm rot="2142401">
          <a:off x="4472837" y="4120584"/>
          <a:ext cx="374023" cy="9777"/>
        </a:xfrm>
      </dgm:spPr>
      <dgm:t>
        <a:bodyPr/>
        <a:lstStyle/>
        <a:p>
          <a:endParaRPr lang="nl-BE" sz="1400"/>
        </a:p>
      </dgm:t>
    </dgm:pt>
    <dgm:pt modelId="{BEDF642E-B655-4D39-8139-E4A1CBD33A82}" type="sibTrans" cxnId="{5E109610-523A-4D0F-B793-9CF2D2063750}">
      <dgm:prSet/>
      <dgm:spPr/>
      <dgm:t>
        <a:bodyPr/>
        <a:lstStyle/>
        <a:p>
          <a:endParaRPr lang="nl-BE" sz="1400"/>
        </a:p>
      </dgm:t>
    </dgm:pt>
    <dgm:pt modelId="{9086031F-476D-40D0-B3F7-1E5CDEBAC398}">
      <dgm:prSet custT="1"/>
      <dgm:spPr>
        <a:xfrm>
          <a:off x="4811705" y="3171624"/>
          <a:ext cx="759282" cy="379641"/>
        </a:xfrm>
        <a:solidFill>
          <a:schemeClr val="bg1"/>
        </a:solidFill>
        <a:ln w="6350">
          <a:solidFill>
            <a:schemeClr val="tx1"/>
          </a:solidFill>
        </a:ln>
      </dgm:spPr>
      <dgm:t>
        <a:bodyPr/>
        <a:lstStyle/>
        <a:p>
          <a:r>
            <a:rPr lang="nl-BE" sz="1400"/>
            <a:t>Vaccinatie</a:t>
          </a:r>
        </a:p>
      </dgm:t>
    </dgm:pt>
    <dgm:pt modelId="{D232B913-9F35-4733-9AD4-12E0C0DC81F3}" type="parTrans" cxnId="{4290FC75-04A6-4A17-B711-38A1961309E5}">
      <dgm:prSet custT="1"/>
      <dgm:spPr>
        <a:xfrm rot="4367886">
          <a:off x="4146368" y="2866044"/>
          <a:ext cx="1026960" cy="9777"/>
        </a:xfrm>
      </dgm:spPr>
      <dgm:t>
        <a:bodyPr/>
        <a:lstStyle/>
        <a:p>
          <a:endParaRPr lang="nl-BE" sz="1400"/>
        </a:p>
      </dgm:t>
    </dgm:pt>
    <dgm:pt modelId="{30514CFA-7F92-4DA3-A5D5-D61123ACAE20}" type="sibTrans" cxnId="{4290FC75-04A6-4A17-B711-38A1961309E5}">
      <dgm:prSet/>
      <dgm:spPr/>
      <dgm:t>
        <a:bodyPr/>
        <a:lstStyle/>
        <a:p>
          <a:endParaRPr lang="nl-BE" sz="1400"/>
        </a:p>
      </dgm:t>
    </dgm:pt>
    <dgm:pt modelId="{831A388A-1FC2-42CA-BACE-7DD2945C4506}">
      <dgm:prSet custT="1"/>
      <dgm:spPr>
        <a:xfrm>
          <a:off x="3312107" y="182929"/>
          <a:ext cx="1124580" cy="379641"/>
        </a:xfrm>
        <a:solidFill>
          <a:schemeClr val="bg1"/>
        </a:solidFill>
      </dgm:spPr>
      <dgm:t>
        <a:bodyPr/>
        <a:lstStyle/>
        <a:p>
          <a:r>
            <a:rPr lang="nl-BE" sz="1400"/>
            <a:t>Aanpassen levensstijl (roken, gewicht, ...)</a:t>
          </a:r>
        </a:p>
      </dgm:t>
    </dgm:pt>
    <dgm:pt modelId="{08BEF179-0D72-4D36-A185-D16DF53EB88E}" type="parTrans" cxnId="{F00F82A5-4637-41CF-ADBA-C8F68AC02341}">
      <dgm:prSet custT="1"/>
      <dgm:spPr>
        <a:xfrm rot="16537314">
          <a:off x="1672279" y="1854196"/>
          <a:ext cx="2987036" cy="9777"/>
        </a:xfrm>
      </dgm:spPr>
      <dgm:t>
        <a:bodyPr/>
        <a:lstStyle/>
        <a:p>
          <a:endParaRPr lang="nl-BE" sz="1400"/>
        </a:p>
      </dgm:t>
    </dgm:pt>
    <dgm:pt modelId="{98E35F05-0965-45F3-9AFB-63FEA5F2B0CA}" type="sibTrans" cxnId="{F00F82A5-4637-41CF-ADBA-C8F68AC02341}">
      <dgm:prSet/>
      <dgm:spPr/>
      <dgm:t>
        <a:bodyPr/>
        <a:lstStyle/>
        <a:p>
          <a:endParaRPr lang="nl-BE" sz="1400"/>
        </a:p>
      </dgm:t>
    </dgm:pt>
    <dgm:pt modelId="{8171969A-3D55-4369-B2C5-D3408520BCA4}">
      <dgm:prSet custT="1"/>
      <dgm:spPr>
        <a:solidFill>
          <a:schemeClr val="bg1"/>
        </a:solidFill>
        <a:ln w="12700">
          <a:solidFill>
            <a:schemeClr val="tx1"/>
          </a:solidFill>
        </a:ln>
      </dgm:spPr>
      <dgm:t>
        <a:bodyPr/>
        <a:lstStyle/>
        <a:p>
          <a:r>
            <a:rPr lang="nl-BE" sz="1400" dirty="0" smtClean="0"/>
            <a:t>Farmaceutische zorg</a:t>
          </a:r>
          <a:endParaRPr lang="nl-BE" sz="1400" dirty="0"/>
        </a:p>
      </dgm:t>
    </dgm:pt>
    <dgm:pt modelId="{999C6B7D-E5B0-446A-808A-914949C07262}" type="parTrans" cxnId="{364BE05B-D5D8-421F-8862-09A7A00DFF18}">
      <dgm:prSet custT="1"/>
      <dgm:spPr/>
      <dgm:t>
        <a:bodyPr/>
        <a:lstStyle/>
        <a:p>
          <a:endParaRPr lang="nl-BE" sz="1400"/>
        </a:p>
      </dgm:t>
    </dgm:pt>
    <dgm:pt modelId="{121CEE9C-6EB9-400D-B7EC-7E1DE42A9A77}" type="sibTrans" cxnId="{364BE05B-D5D8-421F-8862-09A7A00DFF18}">
      <dgm:prSet/>
      <dgm:spPr/>
      <dgm:t>
        <a:bodyPr/>
        <a:lstStyle/>
        <a:p>
          <a:endParaRPr lang="nl-BE" sz="1400"/>
        </a:p>
      </dgm:t>
    </dgm:pt>
    <dgm:pt modelId="{A2B12F9A-D28A-4005-B424-4AD858A0D236}" type="pres">
      <dgm:prSet presAssocID="{12FCB4F6-AE7F-4E03-BC1C-197552C51D11}" presName="mainComposite" presStyleCnt="0">
        <dgm:presLayoutVars>
          <dgm:chPref val="1"/>
          <dgm:dir/>
          <dgm:animOne val="branch"/>
          <dgm:animLvl val="lvl"/>
          <dgm:resizeHandles val="exact"/>
        </dgm:presLayoutVars>
      </dgm:prSet>
      <dgm:spPr/>
      <dgm:t>
        <a:bodyPr/>
        <a:lstStyle/>
        <a:p>
          <a:endParaRPr lang="nl-BE"/>
        </a:p>
      </dgm:t>
    </dgm:pt>
    <dgm:pt modelId="{74BD6C88-B34B-49AB-BBC1-F7094ED0354F}" type="pres">
      <dgm:prSet presAssocID="{12FCB4F6-AE7F-4E03-BC1C-197552C51D11}" presName="hierFlow" presStyleCnt="0"/>
      <dgm:spPr/>
      <dgm:t>
        <a:bodyPr/>
        <a:lstStyle/>
        <a:p>
          <a:endParaRPr lang="nl-BE"/>
        </a:p>
      </dgm:t>
    </dgm:pt>
    <dgm:pt modelId="{573BE8EA-A4D4-4083-BCBA-3CBDABFC37D0}" type="pres">
      <dgm:prSet presAssocID="{12FCB4F6-AE7F-4E03-BC1C-197552C51D11}" presName="hierChild1" presStyleCnt="0">
        <dgm:presLayoutVars>
          <dgm:chPref val="1"/>
          <dgm:animOne val="branch"/>
          <dgm:animLvl val="lvl"/>
        </dgm:presLayoutVars>
      </dgm:prSet>
      <dgm:spPr/>
      <dgm:t>
        <a:bodyPr/>
        <a:lstStyle/>
        <a:p>
          <a:endParaRPr lang="nl-BE"/>
        </a:p>
      </dgm:t>
    </dgm:pt>
    <dgm:pt modelId="{9E031F4E-B759-454E-A6E7-274EBBDF6098}" type="pres">
      <dgm:prSet presAssocID="{15093377-D951-431A-A5D9-6D2F07D6497F}" presName="Name17" presStyleCnt="0"/>
      <dgm:spPr/>
      <dgm:t>
        <a:bodyPr/>
        <a:lstStyle/>
        <a:p>
          <a:endParaRPr lang="nl-BE"/>
        </a:p>
      </dgm:t>
    </dgm:pt>
    <dgm:pt modelId="{5F990BDF-3DCD-43F5-83F6-BA82DE60BF7A}" type="pres">
      <dgm:prSet presAssocID="{15093377-D951-431A-A5D9-6D2F07D6497F}" presName="level1Shape" presStyleLbl="node0" presStyleIdx="0" presStyleCnt="1" custScaleX="186638" custScaleY="174679">
        <dgm:presLayoutVars>
          <dgm:chPref val="3"/>
        </dgm:presLayoutVars>
      </dgm:prSet>
      <dgm:spPr/>
      <dgm:t>
        <a:bodyPr/>
        <a:lstStyle/>
        <a:p>
          <a:endParaRPr lang="nl-BE"/>
        </a:p>
      </dgm:t>
    </dgm:pt>
    <dgm:pt modelId="{444F108D-9CB0-458C-9B12-CF34B508A2BD}" type="pres">
      <dgm:prSet presAssocID="{15093377-D951-431A-A5D9-6D2F07D6497F}" presName="hierChild2" presStyleCnt="0"/>
      <dgm:spPr/>
      <dgm:t>
        <a:bodyPr/>
        <a:lstStyle/>
        <a:p>
          <a:endParaRPr lang="nl-BE"/>
        </a:p>
      </dgm:t>
    </dgm:pt>
    <dgm:pt modelId="{440108AB-6CB6-46FB-AF1B-DED0B22E720A}" type="pres">
      <dgm:prSet presAssocID="{5594DFA7-C44D-404B-B5F7-E31B2F351364}" presName="Name25" presStyleLbl="parChTrans1D2" presStyleIdx="0" presStyleCnt="3"/>
      <dgm:spPr/>
      <dgm:t>
        <a:bodyPr/>
        <a:lstStyle/>
        <a:p>
          <a:endParaRPr lang="nl-BE"/>
        </a:p>
      </dgm:t>
    </dgm:pt>
    <dgm:pt modelId="{65F73BC8-357F-4022-8F8C-84212DEC2CB3}" type="pres">
      <dgm:prSet presAssocID="{5594DFA7-C44D-404B-B5F7-E31B2F351364}" presName="connTx" presStyleLbl="parChTrans1D2" presStyleIdx="0" presStyleCnt="3"/>
      <dgm:spPr/>
      <dgm:t>
        <a:bodyPr/>
        <a:lstStyle/>
        <a:p>
          <a:endParaRPr lang="nl-BE"/>
        </a:p>
      </dgm:t>
    </dgm:pt>
    <dgm:pt modelId="{11F36E69-3B0B-40C7-A680-6772BC7A717E}" type="pres">
      <dgm:prSet presAssocID="{B91F85B9-1F25-45D1-AE08-29D0BD29D161}" presName="Name30" presStyleCnt="0"/>
      <dgm:spPr/>
      <dgm:t>
        <a:bodyPr/>
        <a:lstStyle/>
        <a:p>
          <a:endParaRPr lang="nl-BE"/>
        </a:p>
      </dgm:t>
    </dgm:pt>
    <dgm:pt modelId="{2FD555E0-B38A-4393-9A74-6A49D10ABB1E}" type="pres">
      <dgm:prSet presAssocID="{B91F85B9-1F25-45D1-AE08-29D0BD29D161}" presName="level2Shape" presStyleLbl="node2" presStyleIdx="0" presStyleCnt="3" custScaleX="322663" custScaleY="105086"/>
      <dgm:spPr/>
      <dgm:t>
        <a:bodyPr/>
        <a:lstStyle/>
        <a:p>
          <a:endParaRPr lang="nl-BE"/>
        </a:p>
      </dgm:t>
    </dgm:pt>
    <dgm:pt modelId="{F7D8AACA-B149-478D-9790-EB07C0B29848}" type="pres">
      <dgm:prSet presAssocID="{B91F85B9-1F25-45D1-AE08-29D0BD29D161}" presName="hierChild3" presStyleCnt="0"/>
      <dgm:spPr/>
      <dgm:t>
        <a:bodyPr/>
        <a:lstStyle/>
        <a:p>
          <a:endParaRPr lang="nl-BE"/>
        </a:p>
      </dgm:t>
    </dgm:pt>
    <dgm:pt modelId="{05725966-3B1C-4CDE-87F4-B380358A04E2}" type="pres">
      <dgm:prSet presAssocID="{D4CDDA71-10AD-412E-B98C-B0DABF93D527}" presName="Name25" presStyleLbl="parChTrans1D3" presStyleIdx="0" presStyleCnt="6"/>
      <dgm:spPr/>
      <dgm:t>
        <a:bodyPr/>
        <a:lstStyle/>
        <a:p>
          <a:endParaRPr lang="nl-BE"/>
        </a:p>
      </dgm:t>
    </dgm:pt>
    <dgm:pt modelId="{ADFE8D57-10E8-4AF7-9AEC-CE27F25DCC00}" type="pres">
      <dgm:prSet presAssocID="{D4CDDA71-10AD-412E-B98C-B0DABF93D527}" presName="connTx" presStyleLbl="parChTrans1D3" presStyleIdx="0" presStyleCnt="6"/>
      <dgm:spPr/>
      <dgm:t>
        <a:bodyPr/>
        <a:lstStyle/>
        <a:p>
          <a:endParaRPr lang="nl-BE"/>
        </a:p>
      </dgm:t>
    </dgm:pt>
    <dgm:pt modelId="{9CE1F50A-C61B-4626-AA4F-35934FA0C892}" type="pres">
      <dgm:prSet presAssocID="{EED32C8F-7653-425A-8FB6-564470333F12}" presName="Name30" presStyleCnt="0"/>
      <dgm:spPr/>
      <dgm:t>
        <a:bodyPr/>
        <a:lstStyle/>
        <a:p>
          <a:endParaRPr lang="nl-BE"/>
        </a:p>
      </dgm:t>
    </dgm:pt>
    <dgm:pt modelId="{CBDFF49F-DF02-4893-B404-310DDF93E3AC}" type="pres">
      <dgm:prSet presAssocID="{EED32C8F-7653-425A-8FB6-564470333F12}" presName="level2Shape" presStyleLbl="node3" presStyleIdx="0" presStyleCnt="6" custScaleX="249945" custLinFactNeighborX="-4685" custLinFactNeighborY="-3568"/>
      <dgm:spPr/>
      <dgm:t>
        <a:bodyPr/>
        <a:lstStyle/>
        <a:p>
          <a:endParaRPr lang="nl-BE"/>
        </a:p>
      </dgm:t>
    </dgm:pt>
    <dgm:pt modelId="{58E5F51A-9EF7-490C-BAA4-2C0ABBD7BB5A}" type="pres">
      <dgm:prSet presAssocID="{EED32C8F-7653-425A-8FB6-564470333F12}" presName="hierChild3" presStyleCnt="0"/>
      <dgm:spPr/>
      <dgm:t>
        <a:bodyPr/>
        <a:lstStyle/>
        <a:p>
          <a:endParaRPr lang="nl-BE"/>
        </a:p>
      </dgm:t>
    </dgm:pt>
    <dgm:pt modelId="{D6C6F684-D00F-4237-9E46-FB4FC81CD59E}" type="pres">
      <dgm:prSet presAssocID="{10F0497B-4866-4D2D-92E0-8E22C2F7B1D6}" presName="Name25" presStyleLbl="parChTrans1D3" presStyleIdx="1" presStyleCnt="6"/>
      <dgm:spPr/>
      <dgm:t>
        <a:bodyPr/>
        <a:lstStyle/>
        <a:p>
          <a:endParaRPr lang="nl-BE"/>
        </a:p>
      </dgm:t>
    </dgm:pt>
    <dgm:pt modelId="{95616194-C169-4778-A573-59FA7A3B4D52}" type="pres">
      <dgm:prSet presAssocID="{10F0497B-4866-4D2D-92E0-8E22C2F7B1D6}" presName="connTx" presStyleLbl="parChTrans1D3" presStyleIdx="1" presStyleCnt="6"/>
      <dgm:spPr/>
      <dgm:t>
        <a:bodyPr/>
        <a:lstStyle/>
        <a:p>
          <a:endParaRPr lang="nl-BE"/>
        </a:p>
      </dgm:t>
    </dgm:pt>
    <dgm:pt modelId="{828BCB10-E95C-4FD6-8A5F-A65F2A2A264A}" type="pres">
      <dgm:prSet presAssocID="{1602D6C7-56F2-43FC-B708-740B74F1A213}" presName="Name30" presStyleCnt="0"/>
      <dgm:spPr/>
      <dgm:t>
        <a:bodyPr/>
        <a:lstStyle/>
        <a:p>
          <a:endParaRPr lang="nl-BE"/>
        </a:p>
      </dgm:t>
    </dgm:pt>
    <dgm:pt modelId="{7566A6F7-9103-4D0E-A02B-1A68189A2F60}" type="pres">
      <dgm:prSet presAssocID="{1602D6C7-56F2-43FC-B708-740B74F1A213}" presName="level2Shape" presStyleLbl="node3" presStyleIdx="1" presStyleCnt="6" custScaleX="249945" custLinFactNeighborX="-4685" custLinFactNeighborY="-3568"/>
      <dgm:spPr/>
      <dgm:t>
        <a:bodyPr/>
        <a:lstStyle/>
        <a:p>
          <a:endParaRPr lang="nl-BE"/>
        </a:p>
      </dgm:t>
    </dgm:pt>
    <dgm:pt modelId="{C274B187-572C-4B7C-88E8-1ED01075255D}" type="pres">
      <dgm:prSet presAssocID="{1602D6C7-56F2-43FC-B708-740B74F1A213}" presName="hierChild3" presStyleCnt="0"/>
      <dgm:spPr/>
      <dgm:t>
        <a:bodyPr/>
        <a:lstStyle/>
        <a:p>
          <a:endParaRPr lang="nl-BE"/>
        </a:p>
      </dgm:t>
    </dgm:pt>
    <dgm:pt modelId="{5D647E79-5CE7-41CC-838C-2D735333915C}" type="pres">
      <dgm:prSet presAssocID="{D232B913-9F35-4733-9AD4-12E0C0DC81F3}" presName="Name25" presStyleLbl="parChTrans1D3" presStyleIdx="2" presStyleCnt="6"/>
      <dgm:spPr/>
      <dgm:t>
        <a:bodyPr/>
        <a:lstStyle/>
        <a:p>
          <a:endParaRPr lang="nl-BE"/>
        </a:p>
      </dgm:t>
    </dgm:pt>
    <dgm:pt modelId="{3B112BF7-134E-428B-932D-FAD1FC74CCB0}" type="pres">
      <dgm:prSet presAssocID="{D232B913-9F35-4733-9AD4-12E0C0DC81F3}" presName="connTx" presStyleLbl="parChTrans1D3" presStyleIdx="2" presStyleCnt="6"/>
      <dgm:spPr/>
      <dgm:t>
        <a:bodyPr/>
        <a:lstStyle/>
        <a:p>
          <a:endParaRPr lang="nl-BE"/>
        </a:p>
      </dgm:t>
    </dgm:pt>
    <dgm:pt modelId="{EFA269C4-D31B-4781-9D50-0B06C3363883}" type="pres">
      <dgm:prSet presAssocID="{9086031F-476D-40D0-B3F7-1E5CDEBAC398}" presName="Name30" presStyleCnt="0"/>
      <dgm:spPr/>
      <dgm:t>
        <a:bodyPr/>
        <a:lstStyle/>
        <a:p>
          <a:endParaRPr lang="nl-BE"/>
        </a:p>
      </dgm:t>
    </dgm:pt>
    <dgm:pt modelId="{6C4D6078-8F32-40E1-9B39-F1462F60D754}" type="pres">
      <dgm:prSet presAssocID="{9086031F-476D-40D0-B3F7-1E5CDEBAC398}" presName="level2Shape" presStyleLbl="node3" presStyleIdx="2" presStyleCnt="6" custScaleX="249945" custLinFactNeighborX="-3514" custLinFactNeighborY="0"/>
      <dgm:spPr/>
      <dgm:t>
        <a:bodyPr/>
        <a:lstStyle/>
        <a:p>
          <a:endParaRPr lang="nl-BE"/>
        </a:p>
      </dgm:t>
    </dgm:pt>
    <dgm:pt modelId="{3514DD43-767F-4F1B-81EF-47CD701A99DD}" type="pres">
      <dgm:prSet presAssocID="{9086031F-476D-40D0-B3F7-1E5CDEBAC398}" presName="hierChild3" presStyleCnt="0"/>
      <dgm:spPr/>
      <dgm:t>
        <a:bodyPr/>
        <a:lstStyle/>
        <a:p>
          <a:endParaRPr lang="nl-BE"/>
        </a:p>
      </dgm:t>
    </dgm:pt>
    <dgm:pt modelId="{1B1B7097-DEC6-4A63-AD22-69F5CA379646}" type="pres">
      <dgm:prSet presAssocID="{7A262F59-D16B-452A-ADB2-11C88242AA8C}" presName="Name25" presStyleLbl="parChTrans1D2" presStyleIdx="1" presStyleCnt="3"/>
      <dgm:spPr/>
      <dgm:t>
        <a:bodyPr/>
        <a:lstStyle/>
        <a:p>
          <a:endParaRPr lang="nl-BE"/>
        </a:p>
      </dgm:t>
    </dgm:pt>
    <dgm:pt modelId="{65193F7F-8588-4FBF-AFD2-25F83FBCE5CD}" type="pres">
      <dgm:prSet presAssocID="{7A262F59-D16B-452A-ADB2-11C88242AA8C}" presName="connTx" presStyleLbl="parChTrans1D2" presStyleIdx="1" presStyleCnt="3"/>
      <dgm:spPr/>
      <dgm:t>
        <a:bodyPr/>
        <a:lstStyle/>
        <a:p>
          <a:endParaRPr lang="nl-BE"/>
        </a:p>
      </dgm:t>
    </dgm:pt>
    <dgm:pt modelId="{1D113E30-38EA-4F51-BE83-F7104294149A}" type="pres">
      <dgm:prSet presAssocID="{4BFFAD62-3755-43FA-957E-250A5EF60B40}" presName="Name30" presStyleCnt="0"/>
      <dgm:spPr/>
      <dgm:t>
        <a:bodyPr/>
        <a:lstStyle/>
        <a:p>
          <a:endParaRPr lang="nl-BE"/>
        </a:p>
      </dgm:t>
    </dgm:pt>
    <dgm:pt modelId="{34195DD7-7F4C-44F2-BF9B-263C8E5790E9}" type="pres">
      <dgm:prSet presAssocID="{4BFFAD62-3755-43FA-957E-250A5EF60B40}" presName="level2Shape" presStyleLbl="node2" presStyleIdx="1" presStyleCnt="3" custScaleX="322663" custScaleY="64634"/>
      <dgm:spPr/>
      <dgm:t>
        <a:bodyPr/>
        <a:lstStyle/>
        <a:p>
          <a:endParaRPr lang="nl-BE"/>
        </a:p>
      </dgm:t>
    </dgm:pt>
    <dgm:pt modelId="{DA22DAD1-6818-49DF-9B0A-851DEBEBB4CE}" type="pres">
      <dgm:prSet presAssocID="{4BFFAD62-3755-43FA-957E-250A5EF60B40}" presName="hierChild3" presStyleCnt="0"/>
      <dgm:spPr/>
      <dgm:t>
        <a:bodyPr/>
        <a:lstStyle/>
        <a:p>
          <a:endParaRPr lang="nl-BE"/>
        </a:p>
      </dgm:t>
    </dgm:pt>
    <dgm:pt modelId="{2F903AFE-85FB-439C-B41D-0CCD261FD32A}" type="pres">
      <dgm:prSet presAssocID="{999C6B7D-E5B0-446A-808A-914949C07262}" presName="Name25" presStyleLbl="parChTrans1D3" presStyleIdx="3" presStyleCnt="6"/>
      <dgm:spPr/>
      <dgm:t>
        <a:bodyPr/>
        <a:lstStyle/>
        <a:p>
          <a:endParaRPr lang="nl-BE"/>
        </a:p>
      </dgm:t>
    </dgm:pt>
    <dgm:pt modelId="{2BAAC3DB-0183-4205-BAA1-96028FE1809D}" type="pres">
      <dgm:prSet presAssocID="{999C6B7D-E5B0-446A-808A-914949C07262}" presName="connTx" presStyleLbl="parChTrans1D3" presStyleIdx="3" presStyleCnt="6"/>
      <dgm:spPr/>
      <dgm:t>
        <a:bodyPr/>
        <a:lstStyle/>
        <a:p>
          <a:endParaRPr lang="nl-BE"/>
        </a:p>
      </dgm:t>
    </dgm:pt>
    <dgm:pt modelId="{87319471-D36D-4C73-9FF3-2933BFFE5286}" type="pres">
      <dgm:prSet presAssocID="{8171969A-3D55-4369-B2C5-D3408520BCA4}" presName="Name30" presStyleCnt="0"/>
      <dgm:spPr/>
    </dgm:pt>
    <dgm:pt modelId="{46B20489-6065-444A-A726-A877765C87F4}" type="pres">
      <dgm:prSet presAssocID="{8171969A-3D55-4369-B2C5-D3408520BCA4}" presName="level2Shape" presStyleLbl="node3" presStyleIdx="3" presStyleCnt="6" custScaleX="249945"/>
      <dgm:spPr/>
      <dgm:t>
        <a:bodyPr/>
        <a:lstStyle/>
        <a:p>
          <a:endParaRPr lang="nl-BE"/>
        </a:p>
      </dgm:t>
    </dgm:pt>
    <dgm:pt modelId="{AFD223EE-0D2C-4517-B628-228B6EC87F59}" type="pres">
      <dgm:prSet presAssocID="{8171969A-3D55-4369-B2C5-D3408520BCA4}" presName="hierChild3" presStyleCnt="0"/>
      <dgm:spPr/>
    </dgm:pt>
    <dgm:pt modelId="{DA8293E9-E024-4B17-B762-D31179055505}" type="pres">
      <dgm:prSet presAssocID="{29433BFD-CDE7-4FB8-8B54-CC9F38418C24}" presName="Name25" presStyleLbl="parChTrans1D3" presStyleIdx="4" presStyleCnt="6"/>
      <dgm:spPr/>
      <dgm:t>
        <a:bodyPr/>
        <a:lstStyle/>
        <a:p>
          <a:endParaRPr lang="nl-BE"/>
        </a:p>
      </dgm:t>
    </dgm:pt>
    <dgm:pt modelId="{A492CF39-E167-4C00-BBD3-01329C375EAE}" type="pres">
      <dgm:prSet presAssocID="{29433BFD-CDE7-4FB8-8B54-CC9F38418C24}" presName="connTx" presStyleLbl="parChTrans1D3" presStyleIdx="4" presStyleCnt="6"/>
      <dgm:spPr/>
      <dgm:t>
        <a:bodyPr/>
        <a:lstStyle/>
        <a:p>
          <a:endParaRPr lang="nl-BE"/>
        </a:p>
      </dgm:t>
    </dgm:pt>
    <dgm:pt modelId="{7D8C89FE-CFEC-4ABE-A801-55D7B4BCA58E}" type="pres">
      <dgm:prSet presAssocID="{8C740453-5AD8-41D3-B8D5-1409016865C4}" presName="Name30" presStyleCnt="0"/>
      <dgm:spPr/>
      <dgm:t>
        <a:bodyPr/>
        <a:lstStyle/>
        <a:p>
          <a:endParaRPr lang="nl-BE"/>
        </a:p>
      </dgm:t>
    </dgm:pt>
    <dgm:pt modelId="{D3FFAF10-5BD5-4713-AA0E-8942617EC65B}" type="pres">
      <dgm:prSet presAssocID="{8C740453-5AD8-41D3-B8D5-1409016865C4}" presName="level2Shape" presStyleLbl="node3" presStyleIdx="4" presStyleCnt="6" custScaleX="249945"/>
      <dgm:spPr/>
      <dgm:t>
        <a:bodyPr/>
        <a:lstStyle/>
        <a:p>
          <a:endParaRPr lang="nl-BE"/>
        </a:p>
      </dgm:t>
    </dgm:pt>
    <dgm:pt modelId="{BDCF9F51-8E74-4AC2-9AB5-7AADF40403CB}" type="pres">
      <dgm:prSet presAssocID="{8C740453-5AD8-41D3-B8D5-1409016865C4}" presName="hierChild3" presStyleCnt="0"/>
      <dgm:spPr/>
      <dgm:t>
        <a:bodyPr/>
        <a:lstStyle/>
        <a:p>
          <a:endParaRPr lang="nl-BE"/>
        </a:p>
      </dgm:t>
    </dgm:pt>
    <dgm:pt modelId="{D0DD78DF-D39B-42D8-B3D8-026E7A1FAF6E}" type="pres">
      <dgm:prSet presAssocID="{E85E2008-790F-4324-A20C-AC35C5881F91}" presName="Name25" presStyleLbl="parChTrans1D3" presStyleIdx="5" presStyleCnt="6"/>
      <dgm:spPr/>
      <dgm:t>
        <a:bodyPr/>
        <a:lstStyle/>
        <a:p>
          <a:endParaRPr lang="nl-BE"/>
        </a:p>
      </dgm:t>
    </dgm:pt>
    <dgm:pt modelId="{17327E64-5C21-41FA-8640-6FA319F8EC65}" type="pres">
      <dgm:prSet presAssocID="{E85E2008-790F-4324-A20C-AC35C5881F91}" presName="connTx" presStyleLbl="parChTrans1D3" presStyleIdx="5" presStyleCnt="6"/>
      <dgm:spPr/>
      <dgm:t>
        <a:bodyPr/>
        <a:lstStyle/>
        <a:p>
          <a:endParaRPr lang="nl-BE"/>
        </a:p>
      </dgm:t>
    </dgm:pt>
    <dgm:pt modelId="{271B2635-4256-4431-8634-3645E9ADC732}" type="pres">
      <dgm:prSet presAssocID="{8BE4DDAE-8900-4E57-9575-13755CA829C0}" presName="Name30" presStyleCnt="0"/>
      <dgm:spPr/>
      <dgm:t>
        <a:bodyPr/>
        <a:lstStyle/>
        <a:p>
          <a:endParaRPr lang="nl-BE"/>
        </a:p>
      </dgm:t>
    </dgm:pt>
    <dgm:pt modelId="{E7535394-42CB-4018-8C31-9DF9C8941EC4}" type="pres">
      <dgm:prSet presAssocID="{8BE4DDAE-8900-4E57-9575-13755CA829C0}" presName="level2Shape" presStyleLbl="node3" presStyleIdx="5" presStyleCnt="6" custScaleX="249945"/>
      <dgm:spPr/>
      <dgm:t>
        <a:bodyPr/>
        <a:lstStyle/>
        <a:p>
          <a:endParaRPr lang="nl-BE"/>
        </a:p>
      </dgm:t>
    </dgm:pt>
    <dgm:pt modelId="{7A7768CE-734B-4E52-B21C-AA020B67E170}" type="pres">
      <dgm:prSet presAssocID="{8BE4DDAE-8900-4E57-9575-13755CA829C0}" presName="hierChild3" presStyleCnt="0"/>
      <dgm:spPr/>
      <dgm:t>
        <a:bodyPr/>
        <a:lstStyle/>
        <a:p>
          <a:endParaRPr lang="nl-BE"/>
        </a:p>
      </dgm:t>
    </dgm:pt>
    <dgm:pt modelId="{52573FFA-25E8-4D46-8801-ABF18892844F}" type="pres">
      <dgm:prSet presAssocID="{08BEF179-0D72-4D36-A185-D16DF53EB88E}" presName="Name25" presStyleLbl="parChTrans1D2" presStyleIdx="2" presStyleCnt="3"/>
      <dgm:spPr/>
      <dgm:t>
        <a:bodyPr/>
        <a:lstStyle/>
        <a:p>
          <a:endParaRPr lang="nl-BE"/>
        </a:p>
      </dgm:t>
    </dgm:pt>
    <dgm:pt modelId="{E11CFBAC-DCE9-4F85-B8E7-3FD2A2AC76FE}" type="pres">
      <dgm:prSet presAssocID="{08BEF179-0D72-4D36-A185-D16DF53EB88E}" presName="connTx" presStyleLbl="parChTrans1D2" presStyleIdx="2" presStyleCnt="3"/>
      <dgm:spPr/>
      <dgm:t>
        <a:bodyPr/>
        <a:lstStyle/>
        <a:p>
          <a:endParaRPr lang="nl-BE"/>
        </a:p>
      </dgm:t>
    </dgm:pt>
    <dgm:pt modelId="{2D4C2260-2A8A-4A92-860C-948709968EF1}" type="pres">
      <dgm:prSet presAssocID="{831A388A-1FC2-42CA-BACE-7DD2945C4506}" presName="Name30" presStyleCnt="0"/>
      <dgm:spPr/>
      <dgm:t>
        <a:bodyPr/>
        <a:lstStyle/>
        <a:p>
          <a:endParaRPr lang="nl-BE"/>
        </a:p>
      </dgm:t>
    </dgm:pt>
    <dgm:pt modelId="{18C526A4-88C1-4952-966A-8745E52BABA4}" type="pres">
      <dgm:prSet presAssocID="{831A388A-1FC2-42CA-BACE-7DD2945C4506}" presName="level2Shape" presStyleLbl="node2" presStyleIdx="2" presStyleCnt="3" custScaleX="322663" custScaleY="64634" custLinFactY="40775" custLinFactNeighborX="1171" custLinFactNeighborY="100000"/>
      <dgm:spPr/>
      <dgm:t>
        <a:bodyPr/>
        <a:lstStyle/>
        <a:p>
          <a:endParaRPr lang="nl-BE"/>
        </a:p>
      </dgm:t>
    </dgm:pt>
    <dgm:pt modelId="{CD2C8545-76CA-49D7-B489-D25740F4CDF4}" type="pres">
      <dgm:prSet presAssocID="{831A388A-1FC2-42CA-BACE-7DD2945C4506}" presName="hierChild3" presStyleCnt="0"/>
      <dgm:spPr/>
      <dgm:t>
        <a:bodyPr/>
        <a:lstStyle/>
        <a:p>
          <a:endParaRPr lang="nl-BE"/>
        </a:p>
      </dgm:t>
    </dgm:pt>
    <dgm:pt modelId="{97F31526-C617-44FE-8358-DCFAB1893069}" type="pres">
      <dgm:prSet presAssocID="{12FCB4F6-AE7F-4E03-BC1C-197552C51D11}" presName="bgShapesFlow" presStyleCnt="0"/>
      <dgm:spPr/>
      <dgm:t>
        <a:bodyPr/>
        <a:lstStyle/>
        <a:p>
          <a:endParaRPr lang="nl-BE"/>
        </a:p>
      </dgm:t>
    </dgm:pt>
  </dgm:ptLst>
  <dgm:cxnLst>
    <dgm:cxn modelId="{6369742A-6799-41BE-A664-297A2D6A41C7}" type="presOf" srcId="{10F0497B-4866-4D2D-92E0-8E22C2F7B1D6}" destId="{95616194-C169-4778-A573-59FA7A3B4D52}" srcOrd="1" destOrd="0" presId="urn:microsoft.com/office/officeart/2005/8/layout/hierarchy5"/>
    <dgm:cxn modelId="{86CF376A-284E-4D13-9457-A93ACFC9E403}" type="presOf" srcId="{D4CDDA71-10AD-412E-B98C-B0DABF93D527}" destId="{05725966-3B1C-4CDE-87F4-B380358A04E2}" srcOrd="0" destOrd="0" presId="urn:microsoft.com/office/officeart/2005/8/layout/hierarchy5"/>
    <dgm:cxn modelId="{EFCA097A-D119-4432-8730-04C3F2B258D3}" type="presOf" srcId="{29433BFD-CDE7-4FB8-8B54-CC9F38418C24}" destId="{DA8293E9-E024-4B17-B762-D31179055505}" srcOrd="0" destOrd="0" presId="urn:microsoft.com/office/officeart/2005/8/layout/hierarchy5"/>
    <dgm:cxn modelId="{F30BF43B-960E-4D16-8AB3-3162309E19C4}" type="presOf" srcId="{E85E2008-790F-4324-A20C-AC35C5881F91}" destId="{17327E64-5C21-41FA-8640-6FA319F8EC65}" srcOrd="1" destOrd="0" presId="urn:microsoft.com/office/officeart/2005/8/layout/hierarchy5"/>
    <dgm:cxn modelId="{206D2E26-BEE9-4B6B-844B-5DB75FB26D83}" type="presOf" srcId="{08BEF179-0D72-4D36-A185-D16DF53EB88E}" destId="{E11CFBAC-DCE9-4F85-B8E7-3FD2A2AC76FE}" srcOrd="1" destOrd="0" presId="urn:microsoft.com/office/officeart/2005/8/layout/hierarchy5"/>
    <dgm:cxn modelId="{5E109610-523A-4D0F-B793-9CF2D2063750}" srcId="{4BFFAD62-3755-43FA-957E-250A5EF60B40}" destId="{8C740453-5AD8-41D3-B8D5-1409016865C4}" srcOrd="1" destOrd="0" parTransId="{29433BFD-CDE7-4FB8-8B54-CC9F38418C24}" sibTransId="{BEDF642E-B655-4D39-8139-E4A1CBD33A82}"/>
    <dgm:cxn modelId="{2E657ED8-7166-4352-910C-605031D666DA}" srcId="{12FCB4F6-AE7F-4E03-BC1C-197552C51D11}" destId="{15093377-D951-431A-A5D9-6D2F07D6497F}" srcOrd="0" destOrd="0" parTransId="{43B08A24-3772-41BB-97DB-BB417CF30DA5}" sibTransId="{DF1C34A8-8D0F-438F-9AC9-A397F7FB9F16}"/>
    <dgm:cxn modelId="{DE62F4FB-DA85-4FC9-B102-026B6B515A6C}" type="presOf" srcId="{1602D6C7-56F2-43FC-B708-740B74F1A213}" destId="{7566A6F7-9103-4D0E-A02B-1A68189A2F60}" srcOrd="0" destOrd="0" presId="urn:microsoft.com/office/officeart/2005/8/layout/hierarchy5"/>
    <dgm:cxn modelId="{28071473-CA85-4949-ABFB-9B888055D4F4}" type="presOf" srcId="{B91F85B9-1F25-45D1-AE08-29D0BD29D161}" destId="{2FD555E0-B38A-4393-9A74-6A49D10ABB1E}" srcOrd="0" destOrd="0" presId="urn:microsoft.com/office/officeart/2005/8/layout/hierarchy5"/>
    <dgm:cxn modelId="{CBE14F19-2D74-4A91-B032-2E5B86FE9F69}" type="presOf" srcId="{D4CDDA71-10AD-412E-B98C-B0DABF93D527}" destId="{ADFE8D57-10E8-4AF7-9AEC-CE27F25DCC00}" srcOrd="1" destOrd="0" presId="urn:microsoft.com/office/officeart/2005/8/layout/hierarchy5"/>
    <dgm:cxn modelId="{06722615-5C32-4ED1-907B-25AE1434CC05}" srcId="{4BFFAD62-3755-43FA-957E-250A5EF60B40}" destId="{8BE4DDAE-8900-4E57-9575-13755CA829C0}" srcOrd="2" destOrd="0" parTransId="{E85E2008-790F-4324-A20C-AC35C5881F91}" sibTransId="{4EC272CE-A570-427A-9503-2BACD55F4746}"/>
    <dgm:cxn modelId="{DB314F2B-7478-4D5B-B435-96719BA3092B}" type="presOf" srcId="{8C740453-5AD8-41D3-B8D5-1409016865C4}" destId="{D3FFAF10-5BD5-4713-AA0E-8942617EC65B}" srcOrd="0" destOrd="0" presId="urn:microsoft.com/office/officeart/2005/8/layout/hierarchy5"/>
    <dgm:cxn modelId="{C936A125-3E13-49E6-ADEF-1424CFC00919}" type="presOf" srcId="{5594DFA7-C44D-404B-B5F7-E31B2F351364}" destId="{440108AB-6CB6-46FB-AF1B-DED0B22E720A}" srcOrd="0" destOrd="0" presId="urn:microsoft.com/office/officeart/2005/8/layout/hierarchy5"/>
    <dgm:cxn modelId="{6ECA7963-A035-4A4F-8161-DA4B1FA167B6}" type="presOf" srcId="{4BFFAD62-3755-43FA-957E-250A5EF60B40}" destId="{34195DD7-7F4C-44F2-BF9B-263C8E5790E9}" srcOrd="0" destOrd="0" presId="urn:microsoft.com/office/officeart/2005/8/layout/hierarchy5"/>
    <dgm:cxn modelId="{364BE05B-D5D8-421F-8862-09A7A00DFF18}" srcId="{4BFFAD62-3755-43FA-957E-250A5EF60B40}" destId="{8171969A-3D55-4369-B2C5-D3408520BCA4}" srcOrd="0" destOrd="0" parTransId="{999C6B7D-E5B0-446A-808A-914949C07262}" sibTransId="{121CEE9C-6EB9-400D-B7EC-7E1DE42A9A77}"/>
    <dgm:cxn modelId="{F00F82A5-4637-41CF-ADBA-C8F68AC02341}" srcId="{15093377-D951-431A-A5D9-6D2F07D6497F}" destId="{831A388A-1FC2-42CA-BACE-7DD2945C4506}" srcOrd="2" destOrd="0" parTransId="{08BEF179-0D72-4D36-A185-D16DF53EB88E}" sibTransId="{98E35F05-0965-45F3-9AFB-63FEA5F2B0CA}"/>
    <dgm:cxn modelId="{6393E4C5-4940-4FC3-AE9D-92065C647106}" type="presOf" srcId="{10F0497B-4866-4D2D-92E0-8E22C2F7B1D6}" destId="{D6C6F684-D00F-4237-9E46-FB4FC81CD59E}" srcOrd="0" destOrd="0" presId="urn:microsoft.com/office/officeart/2005/8/layout/hierarchy5"/>
    <dgm:cxn modelId="{E951C376-C9CA-4820-914F-C4584AC86559}" type="presOf" srcId="{9086031F-476D-40D0-B3F7-1E5CDEBAC398}" destId="{6C4D6078-8F32-40E1-9B39-F1462F60D754}" srcOrd="0" destOrd="0" presId="urn:microsoft.com/office/officeart/2005/8/layout/hierarchy5"/>
    <dgm:cxn modelId="{BC4345B1-A34D-4C10-9519-AF8F74AF40F1}" type="presOf" srcId="{8171969A-3D55-4369-B2C5-D3408520BCA4}" destId="{46B20489-6065-444A-A726-A877765C87F4}" srcOrd="0" destOrd="0" presId="urn:microsoft.com/office/officeart/2005/8/layout/hierarchy5"/>
    <dgm:cxn modelId="{CB1BA76E-298D-4FEC-9F22-6D813296F1C5}" type="presOf" srcId="{E85E2008-790F-4324-A20C-AC35C5881F91}" destId="{D0DD78DF-D39B-42D8-B3D8-026E7A1FAF6E}" srcOrd="0" destOrd="0" presId="urn:microsoft.com/office/officeart/2005/8/layout/hierarchy5"/>
    <dgm:cxn modelId="{344DB240-2E85-45A2-A925-5992C0A7A375}" type="presOf" srcId="{999C6B7D-E5B0-446A-808A-914949C07262}" destId="{2BAAC3DB-0183-4205-BAA1-96028FE1809D}" srcOrd="1" destOrd="0" presId="urn:microsoft.com/office/officeart/2005/8/layout/hierarchy5"/>
    <dgm:cxn modelId="{C7329B35-6FC4-4396-99E5-6BE9B37A1B48}" type="presOf" srcId="{8BE4DDAE-8900-4E57-9575-13755CA829C0}" destId="{E7535394-42CB-4018-8C31-9DF9C8941EC4}" srcOrd="0" destOrd="0" presId="urn:microsoft.com/office/officeart/2005/8/layout/hierarchy5"/>
    <dgm:cxn modelId="{5C3839BA-5E0F-4AF9-BF23-D3B8E36F4184}" type="presOf" srcId="{7A262F59-D16B-452A-ADB2-11C88242AA8C}" destId="{1B1B7097-DEC6-4A63-AD22-69F5CA379646}" srcOrd="0" destOrd="0" presId="urn:microsoft.com/office/officeart/2005/8/layout/hierarchy5"/>
    <dgm:cxn modelId="{8BCDAAC9-F549-432E-A8B5-7188ED42F08A}" type="presOf" srcId="{D232B913-9F35-4733-9AD4-12E0C0DC81F3}" destId="{5D647E79-5CE7-41CC-838C-2D735333915C}" srcOrd="0" destOrd="0" presId="urn:microsoft.com/office/officeart/2005/8/layout/hierarchy5"/>
    <dgm:cxn modelId="{B05D636F-8957-4646-8E67-3DAD4DD97F22}" srcId="{B91F85B9-1F25-45D1-AE08-29D0BD29D161}" destId="{EED32C8F-7653-425A-8FB6-564470333F12}" srcOrd="0" destOrd="0" parTransId="{D4CDDA71-10AD-412E-B98C-B0DABF93D527}" sibTransId="{2F1DE023-B8C9-40E5-BFC2-33B481D2177D}"/>
    <dgm:cxn modelId="{03392923-D535-4751-A782-3A62587F66D6}" type="presOf" srcId="{29433BFD-CDE7-4FB8-8B54-CC9F38418C24}" destId="{A492CF39-E167-4C00-BBD3-01329C375EAE}" srcOrd="1" destOrd="0" presId="urn:microsoft.com/office/officeart/2005/8/layout/hierarchy5"/>
    <dgm:cxn modelId="{1B6451DE-A127-45BD-BD99-EFB1E1FEDE5F}" type="presOf" srcId="{999C6B7D-E5B0-446A-808A-914949C07262}" destId="{2F903AFE-85FB-439C-B41D-0CCD261FD32A}" srcOrd="0" destOrd="0" presId="urn:microsoft.com/office/officeart/2005/8/layout/hierarchy5"/>
    <dgm:cxn modelId="{E292A0B3-7AA0-40DC-8BCB-CAD147C7AE41}" type="presOf" srcId="{5594DFA7-C44D-404B-B5F7-E31B2F351364}" destId="{65F73BC8-357F-4022-8F8C-84212DEC2CB3}" srcOrd="1" destOrd="0" presId="urn:microsoft.com/office/officeart/2005/8/layout/hierarchy5"/>
    <dgm:cxn modelId="{4290FC75-04A6-4A17-B711-38A1961309E5}" srcId="{B91F85B9-1F25-45D1-AE08-29D0BD29D161}" destId="{9086031F-476D-40D0-B3F7-1E5CDEBAC398}" srcOrd="2" destOrd="0" parTransId="{D232B913-9F35-4733-9AD4-12E0C0DC81F3}" sibTransId="{30514CFA-7F92-4DA3-A5D5-D61123ACAE20}"/>
    <dgm:cxn modelId="{CC66D557-2C0C-45DE-B778-1074B4D4B472}" type="presOf" srcId="{EED32C8F-7653-425A-8FB6-564470333F12}" destId="{CBDFF49F-DF02-4893-B404-310DDF93E3AC}" srcOrd="0" destOrd="0" presId="urn:microsoft.com/office/officeart/2005/8/layout/hierarchy5"/>
    <dgm:cxn modelId="{F9988E6C-62A7-4D61-A055-60AACFAA8DDA}" srcId="{15093377-D951-431A-A5D9-6D2F07D6497F}" destId="{B91F85B9-1F25-45D1-AE08-29D0BD29D161}" srcOrd="0" destOrd="0" parTransId="{5594DFA7-C44D-404B-B5F7-E31B2F351364}" sibTransId="{2C1CEDAC-38CC-4A6D-A0F1-A64C1C1625DE}"/>
    <dgm:cxn modelId="{F27148FB-CF0C-4082-975C-E3178DCC7D48}" type="presOf" srcId="{15093377-D951-431A-A5D9-6D2F07D6497F}" destId="{5F990BDF-3DCD-43F5-83F6-BA82DE60BF7A}" srcOrd="0" destOrd="0" presId="urn:microsoft.com/office/officeart/2005/8/layout/hierarchy5"/>
    <dgm:cxn modelId="{2F110447-11FA-4F54-975D-350692D9553D}" srcId="{B91F85B9-1F25-45D1-AE08-29D0BD29D161}" destId="{1602D6C7-56F2-43FC-B708-740B74F1A213}" srcOrd="1" destOrd="0" parTransId="{10F0497B-4866-4D2D-92E0-8E22C2F7B1D6}" sibTransId="{0C4D82F5-E70C-4233-8E2B-BAB77E55EA00}"/>
    <dgm:cxn modelId="{C3C59D83-257D-44C1-9219-783ADFED529D}" type="presOf" srcId="{08BEF179-0D72-4D36-A185-D16DF53EB88E}" destId="{52573FFA-25E8-4D46-8801-ABF18892844F}" srcOrd="0" destOrd="0" presId="urn:microsoft.com/office/officeart/2005/8/layout/hierarchy5"/>
    <dgm:cxn modelId="{BC880C25-674D-4095-9998-56E986755A58}" type="presOf" srcId="{831A388A-1FC2-42CA-BACE-7DD2945C4506}" destId="{18C526A4-88C1-4952-966A-8745E52BABA4}" srcOrd="0" destOrd="0" presId="urn:microsoft.com/office/officeart/2005/8/layout/hierarchy5"/>
    <dgm:cxn modelId="{4C705555-43AA-41EF-ACA2-58A9E4170D34}" type="presOf" srcId="{7A262F59-D16B-452A-ADB2-11C88242AA8C}" destId="{65193F7F-8588-4FBF-AFD2-25F83FBCE5CD}" srcOrd="1" destOrd="0" presId="urn:microsoft.com/office/officeart/2005/8/layout/hierarchy5"/>
    <dgm:cxn modelId="{D648D062-3B5F-473B-91E9-F9BFFD7520A6}" srcId="{15093377-D951-431A-A5D9-6D2F07D6497F}" destId="{4BFFAD62-3755-43FA-957E-250A5EF60B40}" srcOrd="1" destOrd="0" parTransId="{7A262F59-D16B-452A-ADB2-11C88242AA8C}" sibTransId="{4D0682A2-22AA-4AE4-A437-C366F08B1672}"/>
    <dgm:cxn modelId="{6018B0FF-4D60-4E21-9354-9D45F8695D23}" type="presOf" srcId="{D232B913-9F35-4733-9AD4-12E0C0DC81F3}" destId="{3B112BF7-134E-428B-932D-FAD1FC74CCB0}" srcOrd="1" destOrd="0" presId="urn:microsoft.com/office/officeart/2005/8/layout/hierarchy5"/>
    <dgm:cxn modelId="{75932133-9382-489A-B112-203DADEAC101}" type="presOf" srcId="{12FCB4F6-AE7F-4E03-BC1C-197552C51D11}" destId="{A2B12F9A-D28A-4005-B424-4AD858A0D236}" srcOrd="0" destOrd="0" presId="urn:microsoft.com/office/officeart/2005/8/layout/hierarchy5"/>
    <dgm:cxn modelId="{51F4747F-A92F-434E-A493-F4839C5D4DEC}" type="presParOf" srcId="{A2B12F9A-D28A-4005-B424-4AD858A0D236}" destId="{74BD6C88-B34B-49AB-BBC1-F7094ED0354F}" srcOrd="0" destOrd="0" presId="urn:microsoft.com/office/officeart/2005/8/layout/hierarchy5"/>
    <dgm:cxn modelId="{C61F5880-A429-417B-A977-B89FBD33C1F4}" type="presParOf" srcId="{74BD6C88-B34B-49AB-BBC1-F7094ED0354F}" destId="{573BE8EA-A4D4-4083-BCBA-3CBDABFC37D0}" srcOrd="0" destOrd="0" presId="urn:microsoft.com/office/officeart/2005/8/layout/hierarchy5"/>
    <dgm:cxn modelId="{DD2A61FA-E23F-4F29-A20B-0828845F2E1C}" type="presParOf" srcId="{573BE8EA-A4D4-4083-BCBA-3CBDABFC37D0}" destId="{9E031F4E-B759-454E-A6E7-274EBBDF6098}" srcOrd="0" destOrd="0" presId="urn:microsoft.com/office/officeart/2005/8/layout/hierarchy5"/>
    <dgm:cxn modelId="{F3B478D3-AAE6-4439-BB79-D4D561E0C672}" type="presParOf" srcId="{9E031F4E-B759-454E-A6E7-274EBBDF6098}" destId="{5F990BDF-3DCD-43F5-83F6-BA82DE60BF7A}" srcOrd="0" destOrd="0" presId="urn:microsoft.com/office/officeart/2005/8/layout/hierarchy5"/>
    <dgm:cxn modelId="{00B8D0AE-8BAC-4D5E-890F-0B9B03A98553}" type="presParOf" srcId="{9E031F4E-B759-454E-A6E7-274EBBDF6098}" destId="{444F108D-9CB0-458C-9B12-CF34B508A2BD}" srcOrd="1" destOrd="0" presId="urn:microsoft.com/office/officeart/2005/8/layout/hierarchy5"/>
    <dgm:cxn modelId="{EF6E4CC3-327C-40FC-ADB4-4F969CD0D765}" type="presParOf" srcId="{444F108D-9CB0-458C-9B12-CF34B508A2BD}" destId="{440108AB-6CB6-46FB-AF1B-DED0B22E720A}" srcOrd="0" destOrd="0" presId="urn:microsoft.com/office/officeart/2005/8/layout/hierarchy5"/>
    <dgm:cxn modelId="{D39655B1-016E-4932-BC99-B3B06BBEDBD2}" type="presParOf" srcId="{440108AB-6CB6-46FB-AF1B-DED0B22E720A}" destId="{65F73BC8-357F-4022-8F8C-84212DEC2CB3}" srcOrd="0" destOrd="0" presId="urn:microsoft.com/office/officeart/2005/8/layout/hierarchy5"/>
    <dgm:cxn modelId="{43FB65A7-B150-41A1-8483-A437CFD9A1A7}" type="presParOf" srcId="{444F108D-9CB0-458C-9B12-CF34B508A2BD}" destId="{11F36E69-3B0B-40C7-A680-6772BC7A717E}" srcOrd="1" destOrd="0" presId="urn:microsoft.com/office/officeart/2005/8/layout/hierarchy5"/>
    <dgm:cxn modelId="{5398F912-2E99-4513-A9BD-679FB35BD1BE}" type="presParOf" srcId="{11F36E69-3B0B-40C7-A680-6772BC7A717E}" destId="{2FD555E0-B38A-4393-9A74-6A49D10ABB1E}" srcOrd="0" destOrd="0" presId="urn:microsoft.com/office/officeart/2005/8/layout/hierarchy5"/>
    <dgm:cxn modelId="{035A4A09-2DF4-41B3-94AF-FE2498453EE8}" type="presParOf" srcId="{11F36E69-3B0B-40C7-A680-6772BC7A717E}" destId="{F7D8AACA-B149-478D-9790-EB07C0B29848}" srcOrd="1" destOrd="0" presId="urn:microsoft.com/office/officeart/2005/8/layout/hierarchy5"/>
    <dgm:cxn modelId="{F2A8A489-03D7-4CAC-878A-BF485C832191}" type="presParOf" srcId="{F7D8AACA-B149-478D-9790-EB07C0B29848}" destId="{05725966-3B1C-4CDE-87F4-B380358A04E2}" srcOrd="0" destOrd="0" presId="urn:microsoft.com/office/officeart/2005/8/layout/hierarchy5"/>
    <dgm:cxn modelId="{162488FE-13AF-4281-A661-38E8CE979FE0}" type="presParOf" srcId="{05725966-3B1C-4CDE-87F4-B380358A04E2}" destId="{ADFE8D57-10E8-4AF7-9AEC-CE27F25DCC00}" srcOrd="0" destOrd="0" presId="urn:microsoft.com/office/officeart/2005/8/layout/hierarchy5"/>
    <dgm:cxn modelId="{935A06F4-EF94-40F5-92BD-884E9C9BE65C}" type="presParOf" srcId="{F7D8AACA-B149-478D-9790-EB07C0B29848}" destId="{9CE1F50A-C61B-4626-AA4F-35934FA0C892}" srcOrd="1" destOrd="0" presId="urn:microsoft.com/office/officeart/2005/8/layout/hierarchy5"/>
    <dgm:cxn modelId="{172EE6EB-4E95-40EE-9E4F-3937B88D6DB3}" type="presParOf" srcId="{9CE1F50A-C61B-4626-AA4F-35934FA0C892}" destId="{CBDFF49F-DF02-4893-B404-310DDF93E3AC}" srcOrd="0" destOrd="0" presId="urn:microsoft.com/office/officeart/2005/8/layout/hierarchy5"/>
    <dgm:cxn modelId="{17DA2298-4E53-46B3-BD26-403ABC4A8127}" type="presParOf" srcId="{9CE1F50A-C61B-4626-AA4F-35934FA0C892}" destId="{58E5F51A-9EF7-490C-BAA4-2C0ABBD7BB5A}" srcOrd="1" destOrd="0" presId="urn:microsoft.com/office/officeart/2005/8/layout/hierarchy5"/>
    <dgm:cxn modelId="{F683CA96-A2AB-46F4-B711-294A7046FF8E}" type="presParOf" srcId="{F7D8AACA-B149-478D-9790-EB07C0B29848}" destId="{D6C6F684-D00F-4237-9E46-FB4FC81CD59E}" srcOrd="2" destOrd="0" presId="urn:microsoft.com/office/officeart/2005/8/layout/hierarchy5"/>
    <dgm:cxn modelId="{C8637E29-BE75-4098-B18B-0C93FBD47AAA}" type="presParOf" srcId="{D6C6F684-D00F-4237-9E46-FB4FC81CD59E}" destId="{95616194-C169-4778-A573-59FA7A3B4D52}" srcOrd="0" destOrd="0" presId="urn:microsoft.com/office/officeart/2005/8/layout/hierarchy5"/>
    <dgm:cxn modelId="{E99BE8F8-305A-4AE4-A6C5-0A0F4391D68F}" type="presParOf" srcId="{F7D8AACA-B149-478D-9790-EB07C0B29848}" destId="{828BCB10-E95C-4FD6-8A5F-A65F2A2A264A}" srcOrd="3" destOrd="0" presId="urn:microsoft.com/office/officeart/2005/8/layout/hierarchy5"/>
    <dgm:cxn modelId="{A73BDEB3-16E0-4058-88F3-191208EEEE3C}" type="presParOf" srcId="{828BCB10-E95C-4FD6-8A5F-A65F2A2A264A}" destId="{7566A6F7-9103-4D0E-A02B-1A68189A2F60}" srcOrd="0" destOrd="0" presId="urn:microsoft.com/office/officeart/2005/8/layout/hierarchy5"/>
    <dgm:cxn modelId="{703447CC-32F5-4A0B-BC29-EB9EC58E1E13}" type="presParOf" srcId="{828BCB10-E95C-4FD6-8A5F-A65F2A2A264A}" destId="{C274B187-572C-4B7C-88E8-1ED01075255D}" srcOrd="1" destOrd="0" presId="urn:microsoft.com/office/officeart/2005/8/layout/hierarchy5"/>
    <dgm:cxn modelId="{EBB638BE-9BAB-409A-BF8E-6F0CBD268E42}" type="presParOf" srcId="{F7D8AACA-B149-478D-9790-EB07C0B29848}" destId="{5D647E79-5CE7-41CC-838C-2D735333915C}" srcOrd="4" destOrd="0" presId="urn:microsoft.com/office/officeart/2005/8/layout/hierarchy5"/>
    <dgm:cxn modelId="{32D4D92F-A128-4DFB-A255-B385FC8670E7}" type="presParOf" srcId="{5D647E79-5CE7-41CC-838C-2D735333915C}" destId="{3B112BF7-134E-428B-932D-FAD1FC74CCB0}" srcOrd="0" destOrd="0" presId="urn:microsoft.com/office/officeart/2005/8/layout/hierarchy5"/>
    <dgm:cxn modelId="{37899E9D-3994-4389-B9AF-817FC8C660D0}" type="presParOf" srcId="{F7D8AACA-B149-478D-9790-EB07C0B29848}" destId="{EFA269C4-D31B-4781-9D50-0B06C3363883}" srcOrd="5" destOrd="0" presId="urn:microsoft.com/office/officeart/2005/8/layout/hierarchy5"/>
    <dgm:cxn modelId="{07E1450E-F19D-49C2-98F8-31CDC2FFE8CD}" type="presParOf" srcId="{EFA269C4-D31B-4781-9D50-0B06C3363883}" destId="{6C4D6078-8F32-40E1-9B39-F1462F60D754}" srcOrd="0" destOrd="0" presId="urn:microsoft.com/office/officeart/2005/8/layout/hierarchy5"/>
    <dgm:cxn modelId="{02B70B12-D4B4-45C8-9DD8-3F1879DB1564}" type="presParOf" srcId="{EFA269C4-D31B-4781-9D50-0B06C3363883}" destId="{3514DD43-767F-4F1B-81EF-47CD701A99DD}" srcOrd="1" destOrd="0" presId="urn:microsoft.com/office/officeart/2005/8/layout/hierarchy5"/>
    <dgm:cxn modelId="{7525EA47-2B14-4869-B0B1-48E0E7F46339}" type="presParOf" srcId="{444F108D-9CB0-458C-9B12-CF34B508A2BD}" destId="{1B1B7097-DEC6-4A63-AD22-69F5CA379646}" srcOrd="2" destOrd="0" presId="urn:microsoft.com/office/officeart/2005/8/layout/hierarchy5"/>
    <dgm:cxn modelId="{61DD5A54-8991-4D66-BA65-875F0F3CFD6B}" type="presParOf" srcId="{1B1B7097-DEC6-4A63-AD22-69F5CA379646}" destId="{65193F7F-8588-4FBF-AFD2-25F83FBCE5CD}" srcOrd="0" destOrd="0" presId="urn:microsoft.com/office/officeart/2005/8/layout/hierarchy5"/>
    <dgm:cxn modelId="{3B43E8AC-C4DD-44B7-BA8D-CB5E23779435}" type="presParOf" srcId="{444F108D-9CB0-458C-9B12-CF34B508A2BD}" destId="{1D113E30-38EA-4F51-BE83-F7104294149A}" srcOrd="3" destOrd="0" presId="urn:microsoft.com/office/officeart/2005/8/layout/hierarchy5"/>
    <dgm:cxn modelId="{AA19CDED-1803-458E-90F5-6406865DC015}" type="presParOf" srcId="{1D113E30-38EA-4F51-BE83-F7104294149A}" destId="{34195DD7-7F4C-44F2-BF9B-263C8E5790E9}" srcOrd="0" destOrd="0" presId="urn:microsoft.com/office/officeart/2005/8/layout/hierarchy5"/>
    <dgm:cxn modelId="{CAB432F9-CEA0-4469-86EF-FAC6F85E12ED}" type="presParOf" srcId="{1D113E30-38EA-4F51-BE83-F7104294149A}" destId="{DA22DAD1-6818-49DF-9B0A-851DEBEBB4CE}" srcOrd="1" destOrd="0" presId="urn:microsoft.com/office/officeart/2005/8/layout/hierarchy5"/>
    <dgm:cxn modelId="{B86D74A8-2B9C-43AE-9CD4-CEE7F468A991}" type="presParOf" srcId="{DA22DAD1-6818-49DF-9B0A-851DEBEBB4CE}" destId="{2F903AFE-85FB-439C-B41D-0CCD261FD32A}" srcOrd="0" destOrd="0" presId="urn:microsoft.com/office/officeart/2005/8/layout/hierarchy5"/>
    <dgm:cxn modelId="{BDAD70F1-0CA2-4927-AED3-53942E49DF0B}" type="presParOf" srcId="{2F903AFE-85FB-439C-B41D-0CCD261FD32A}" destId="{2BAAC3DB-0183-4205-BAA1-96028FE1809D}" srcOrd="0" destOrd="0" presId="urn:microsoft.com/office/officeart/2005/8/layout/hierarchy5"/>
    <dgm:cxn modelId="{09D8B0A5-7A6B-4B43-B3B3-0ACAD52FF169}" type="presParOf" srcId="{DA22DAD1-6818-49DF-9B0A-851DEBEBB4CE}" destId="{87319471-D36D-4C73-9FF3-2933BFFE5286}" srcOrd="1" destOrd="0" presId="urn:microsoft.com/office/officeart/2005/8/layout/hierarchy5"/>
    <dgm:cxn modelId="{E6FD4B35-961D-4E30-95E6-B6E5F4890068}" type="presParOf" srcId="{87319471-D36D-4C73-9FF3-2933BFFE5286}" destId="{46B20489-6065-444A-A726-A877765C87F4}" srcOrd="0" destOrd="0" presId="urn:microsoft.com/office/officeart/2005/8/layout/hierarchy5"/>
    <dgm:cxn modelId="{C05C5B26-92E6-4D98-9591-318DB5E12D52}" type="presParOf" srcId="{87319471-D36D-4C73-9FF3-2933BFFE5286}" destId="{AFD223EE-0D2C-4517-B628-228B6EC87F59}" srcOrd="1" destOrd="0" presId="urn:microsoft.com/office/officeart/2005/8/layout/hierarchy5"/>
    <dgm:cxn modelId="{14169484-D3C7-40EA-B7D4-6CE73C424086}" type="presParOf" srcId="{DA22DAD1-6818-49DF-9B0A-851DEBEBB4CE}" destId="{DA8293E9-E024-4B17-B762-D31179055505}" srcOrd="2" destOrd="0" presId="urn:microsoft.com/office/officeart/2005/8/layout/hierarchy5"/>
    <dgm:cxn modelId="{E9DB0BEE-2759-4B15-9442-5CB02CDB4AAE}" type="presParOf" srcId="{DA8293E9-E024-4B17-B762-D31179055505}" destId="{A492CF39-E167-4C00-BBD3-01329C375EAE}" srcOrd="0" destOrd="0" presId="urn:microsoft.com/office/officeart/2005/8/layout/hierarchy5"/>
    <dgm:cxn modelId="{751F03EA-26A1-4B49-9A71-6D5D19B3562C}" type="presParOf" srcId="{DA22DAD1-6818-49DF-9B0A-851DEBEBB4CE}" destId="{7D8C89FE-CFEC-4ABE-A801-55D7B4BCA58E}" srcOrd="3" destOrd="0" presId="urn:microsoft.com/office/officeart/2005/8/layout/hierarchy5"/>
    <dgm:cxn modelId="{56B438CC-95DA-4D47-B24F-789B5297BC6A}" type="presParOf" srcId="{7D8C89FE-CFEC-4ABE-A801-55D7B4BCA58E}" destId="{D3FFAF10-5BD5-4713-AA0E-8942617EC65B}" srcOrd="0" destOrd="0" presId="urn:microsoft.com/office/officeart/2005/8/layout/hierarchy5"/>
    <dgm:cxn modelId="{283CAFAD-0715-4FA9-A438-CCBC0A1CD2DA}" type="presParOf" srcId="{7D8C89FE-CFEC-4ABE-A801-55D7B4BCA58E}" destId="{BDCF9F51-8E74-4AC2-9AB5-7AADF40403CB}" srcOrd="1" destOrd="0" presId="urn:microsoft.com/office/officeart/2005/8/layout/hierarchy5"/>
    <dgm:cxn modelId="{491DA6D2-05DF-4495-A6A0-DD3DD6876C63}" type="presParOf" srcId="{DA22DAD1-6818-49DF-9B0A-851DEBEBB4CE}" destId="{D0DD78DF-D39B-42D8-B3D8-026E7A1FAF6E}" srcOrd="4" destOrd="0" presId="urn:microsoft.com/office/officeart/2005/8/layout/hierarchy5"/>
    <dgm:cxn modelId="{7F5DD93B-2724-44D6-B5FD-8D1D9E396C69}" type="presParOf" srcId="{D0DD78DF-D39B-42D8-B3D8-026E7A1FAF6E}" destId="{17327E64-5C21-41FA-8640-6FA319F8EC65}" srcOrd="0" destOrd="0" presId="urn:microsoft.com/office/officeart/2005/8/layout/hierarchy5"/>
    <dgm:cxn modelId="{64B6E7DB-E491-4112-957A-64E023927185}" type="presParOf" srcId="{DA22DAD1-6818-49DF-9B0A-851DEBEBB4CE}" destId="{271B2635-4256-4431-8634-3645E9ADC732}" srcOrd="5" destOrd="0" presId="urn:microsoft.com/office/officeart/2005/8/layout/hierarchy5"/>
    <dgm:cxn modelId="{9BBA9D4C-AC3B-4811-9EDF-E4644FB83FBB}" type="presParOf" srcId="{271B2635-4256-4431-8634-3645E9ADC732}" destId="{E7535394-42CB-4018-8C31-9DF9C8941EC4}" srcOrd="0" destOrd="0" presId="urn:microsoft.com/office/officeart/2005/8/layout/hierarchy5"/>
    <dgm:cxn modelId="{E3247387-A7BA-4506-A3BA-B04379479A44}" type="presParOf" srcId="{271B2635-4256-4431-8634-3645E9ADC732}" destId="{7A7768CE-734B-4E52-B21C-AA020B67E170}" srcOrd="1" destOrd="0" presId="urn:microsoft.com/office/officeart/2005/8/layout/hierarchy5"/>
    <dgm:cxn modelId="{ED48DE38-7A01-4BB8-BF0F-D4204D5C6799}" type="presParOf" srcId="{444F108D-9CB0-458C-9B12-CF34B508A2BD}" destId="{52573FFA-25E8-4D46-8801-ABF18892844F}" srcOrd="4" destOrd="0" presId="urn:microsoft.com/office/officeart/2005/8/layout/hierarchy5"/>
    <dgm:cxn modelId="{9971B8F6-DCD6-46CC-91D1-148EE17C9B30}" type="presParOf" srcId="{52573FFA-25E8-4D46-8801-ABF18892844F}" destId="{E11CFBAC-DCE9-4F85-B8E7-3FD2A2AC76FE}" srcOrd="0" destOrd="0" presId="urn:microsoft.com/office/officeart/2005/8/layout/hierarchy5"/>
    <dgm:cxn modelId="{720A5A0F-529C-43B4-BA32-096C5AA0E607}" type="presParOf" srcId="{444F108D-9CB0-458C-9B12-CF34B508A2BD}" destId="{2D4C2260-2A8A-4A92-860C-948709968EF1}" srcOrd="5" destOrd="0" presId="urn:microsoft.com/office/officeart/2005/8/layout/hierarchy5"/>
    <dgm:cxn modelId="{21665C99-430D-4EC8-801E-49A2ACD3C161}" type="presParOf" srcId="{2D4C2260-2A8A-4A92-860C-948709968EF1}" destId="{18C526A4-88C1-4952-966A-8745E52BABA4}" srcOrd="0" destOrd="0" presId="urn:microsoft.com/office/officeart/2005/8/layout/hierarchy5"/>
    <dgm:cxn modelId="{73FA91F4-2374-4961-B730-FC2FE46381A6}" type="presParOf" srcId="{2D4C2260-2A8A-4A92-860C-948709968EF1}" destId="{CD2C8545-76CA-49D7-B489-D25740F4CDF4}" srcOrd="1" destOrd="0" presId="urn:microsoft.com/office/officeart/2005/8/layout/hierarchy5"/>
    <dgm:cxn modelId="{A9FBB56F-7906-4FBB-AF51-7C2461DF6442}" type="presParOf" srcId="{A2B12F9A-D28A-4005-B424-4AD858A0D236}" destId="{97F31526-C617-44FE-8358-DCFAB1893069}" srcOrd="1" destOrd="0" presId="urn:microsoft.com/office/officeart/2005/8/layout/hierarchy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4986D17-6CE9-4B14-B6FD-CABED2C2406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nl-BE"/>
        </a:p>
      </dgm:t>
    </dgm:pt>
    <dgm:pt modelId="{6CF4B901-3D21-422B-8EC6-8E2809CFD57B}">
      <dgm:prSet phldrT="[Tekst]"/>
      <dgm:spPr>
        <a:solidFill>
          <a:srgbClr val="5C9A9B"/>
        </a:solidFill>
        <a:ln>
          <a:noFill/>
        </a:ln>
      </dgm:spPr>
      <dgm:t>
        <a:bodyPr/>
        <a:lstStyle/>
        <a:p>
          <a:r>
            <a:rPr lang="nl-BE" dirty="0" smtClean="0"/>
            <a:t>Medische voorwaarden</a:t>
          </a:r>
          <a:endParaRPr lang="nl-BE" dirty="0"/>
        </a:p>
      </dgm:t>
    </dgm:pt>
    <dgm:pt modelId="{2CE4D589-25CC-44DD-9672-326B0FEC6B5F}" type="parTrans" cxnId="{FBD5ACCC-E890-4E6B-AC2F-7A75ABB627F2}">
      <dgm:prSet/>
      <dgm:spPr/>
      <dgm:t>
        <a:bodyPr/>
        <a:lstStyle/>
        <a:p>
          <a:endParaRPr lang="nl-BE"/>
        </a:p>
      </dgm:t>
    </dgm:pt>
    <dgm:pt modelId="{DC2A624C-CC12-4E4D-BEEB-46F0794DE9C1}" type="sibTrans" cxnId="{FBD5ACCC-E890-4E6B-AC2F-7A75ABB627F2}">
      <dgm:prSet/>
      <dgm:spPr/>
      <dgm:t>
        <a:bodyPr/>
        <a:lstStyle/>
        <a:p>
          <a:endParaRPr lang="nl-BE"/>
        </a:p>
      </dgm:t>
    </dgm:pt>
    <dgm:pt modelId="{E8E5AAF4-BC16-46C4-A024-58F7C1969663}">
      <dgm:prSet phldrT="[Tekst]"/>
      <dgm:spPr>
        <a:solidFill>
          <a:schemeClr val="bg1">
            <a:lumMod val="95000"/>
            <a:alpha val="90000"/>
          </a:schemeClr>
        </a:solidFill>
        <a:ln>
          <a:noFill/>
        </a:ln>
      </dgm:spPr>
      <dgm:t>
        <a:bodyPr/>
        <a:lstStyle/>
        <a:p>
          <a:r>
            <a:rPr lang="nl-BE" dirty="0" smtClean="0"/>
            <a:t>Insulinebehandeling met 1of 2 insuline-injecties per dag</a:t>
          </a:r>
          <a:endParaRPr lang="nl-BE" dirty="0"/>
        </a:p>
      </dgm:t>
    </dgm:pt>
    <dgm:pt modelId="{92A051F8-8DF2-46EC-9A9C-8560B757480D}" type="parTrans" cxnId="{F70CA5F4-BA53-417B-830C-053377D3D977}">
      <dgm:prSet/>
      <dgm:spPr/>
      <dgm:t>
        <a:bodyPr/>
        <a:lstStyle/>
        <a:p>
          <a:endParaRPr lang="nl-BE"/>
        </a:p>
      </dgm:t>
    </dgm:pt>
    <dgm:pt modelId="{1BC8B6E3-048C-434A-A892-E841127DDD66}" type="sibTrans" cxnId="{F70CA5F4-BA53-417B-830C-053377D3D977}">
      <dgm:prSet/>
      <dgm:spPr/>
      <dgm:t>
        <a:bodyPr/>
        <a:lstStyle/>
        <a:p>
          <a:endParaRPr lang="nl-BE"/>
        </a:p>
      </dgm:t>
    </dgm:pt>
    <dgm:pt modelId="{212103FD-D36E-438F-B51F-85AD8C756810}">
      <dgm:prSet phldrT="[Tekst]"/>
      <dgm:spPr>
        <a:solidFill>
          <a:srgbClr val="5C9A9B"/>
        </a:solidFill>
        <a:ln>
          <a:noFill/>
        </a:ln>
      </dgm:spPr>
      <dgm:t>
        <a:bodyPr/>
        <a:lstStyle/>
        <a:p>
          <a:r>
            <a:rPr lang="nl-BE" dirty="0" smtClean="0"/>
            <a:t>Niet medische voorwaarden</a:t>
          </a:r>
          <a:endParaRPr lang="nl-BE" dirty="0"/>
        </a:p>
      </dgm:t>
    </dgm:pt>
    <dgm:pt modelId="{DE1971C7-13CE-478A-9A4A-C206F72174E5}" type="parTrans" cxnId="{1B6E19E8-5F54-42A1-AD67-0626B884D610}">
      <dgm:prSet/>
      <dgm:spPr/>
      <dgm:t>
        <a:bodyPr/>
        <a:lstStyle/>
        <a:p>
          <a:endParaRPr lang="nl-BE"/>
        </a:p>
      </dgm:t>
    </dgm:pt>
    <dgm:pt modelId="{78638E02-8EE0-411F-89B1-297DFBE0F7F2}" type="sibTrans" cxnId="{1B6E19E8-5F54-42A1-AD67-0626B884D610}">
      <dgm:prSet/>
      <dgm:spPr/>
      <dgm:t>
        <a:bodyPr/>
        <a:lstStyle/>
        <a:p>
          <a:endParaRPr lang="nl-BE"/>
        </a:p>
      </dgm:t>
    </dgm:pt>
    <dgm:pt modelId="{A5C9D5BE-8FE6-476A-B348-5B22F32D28AF}">
      <dgm:prSet phldrT="[Tekst]"/>
      <dgm:spPr>
        <a:solidFill>
          <a:schemeClr val="bg1">
            <a:lumMod val="95000"/>
            <a:alpha val="90000"/>
          </a:schemeClr>
        </a:solidFill>
        <a:ln>
          <a:noFill/>
        </a:ln>
      </dgm:spPr>
      <dgm:t>
        <a:bodyPr/>
        <a:lstStyle/>
        <a:p>
          <a:r>
            <a:rPr lang="nl-BE" dirty="0" smtClean="0"/>
            <a:t>Zorgtrajectcontract ondertekenen</a:t>
          </a:r>
          <a:endParaRPr lang="nl-BE" dirty="0"/>
        </a:p>
      </dgm:t>
    </dgm:pt>
    <dgm:pt modelId="{94F839DD-1988-48C2-A55F-115567D5E2F4}" type="parTrans" cxnId="{DCAB63FB-6A43-4905-9D16-E09AC375A742}">
      <dgm:prSet/>
      <dgm:spPr/>
      <dgm:t>
        <a:bodyPr/>
        <a:lstStyle/>
        <a:p>
          <a:endParaRPr lang="nl-BE"/>
        </a:p>
      </dgm:t>
    </dgm:pt>
    <dgm:pt modelId="{DA4543F0-E124-46B6-A836-6353DEC627F6}" type="sibTrans" cxnId="{DCAB63FB-6A43-4905-9D16-E09AC375A742}">
      <dgm:prSet/>
      <dgm:spPr/>
      <dgm:t>
        <a:bodyPr/>
        <a:lstStyle/>
        <a:p>
          <a:endParaRPr lang="nl-BE"/>
        </a:p>
      </dgm:t>
    </dgm:pt>
    <dgm:pt modelId="{096CFD05-1ED7-49CD-8E95-82260B47319E}">
      <dgm:prSet/>
      <dgm:spPr>
        <a:solidFill>
          <a:schemeClr val="bg1">
            <a:lumMod val="95000"/>
            <a:alpha val="90000"/>
          </a:schemeClr>
        </a:solidFill>
        <a:ln>
          <a:noFill/>
        </a:ln>
      </dgm:spPr>
      <dgm:t>
        <a:bodyPr/>
        <a:lstStyle/>
        <a:p>
          <a:r>
            <a:rPr lang="nl-BE" dirty="0" smtClean="0"/>
            <a:t>Behandeling met tabletten is onvoldoende: een insulinebehandeling valt te overwegen</a:t>
          </a:r>
          <a:endParaRPr lang="nl-BE" dirty="0"/>
        </a:p>
      </dgm:t>
    </dgm:pt>
    <dgm:pt modelId="{60736446-1A6E-4548-AC12-D1761AB0413A}" type="parTrans" cxnId="{F6F101F2-A8EB-4AE1-AA3B-007EA78E3703}">
      <dgm:prSet/>
      <dgm:spPr/>
      <dgm:t>
        <a:bodyPr/>
        <a:lstStyle/>
        <a:p>
          <a:endParaRPr lang="nl-BE"/>
        </a:p>
      </dgm:t>
    </dgm:pt>
    <dgm:pt modelId="{C829E484-16F0-412D-9C9B-2E830BD66116}" type="sibTrans" cxnId="{F6F101F2-A8EB-4AE1-AA3B-007EA78E3703}">
      <dgm:prSet/>
      <dgm:spPr/>
      <dgm:t>
        <a:bodyPr/>
        <a:lstStyle/>
        <a:p>
          <a:endParaRPr lang="nl-BE"/>
        </a:p>
      </dgm:t>
    </dgm:pt>
    <dgm:pt modelId="{48410C45-3202-41A0-9182-C125F2D7FBCE}">
      <dgm:prSet/>
      <dgm:spPr>
        <a:solidFill>
          <a:srgbClr val="5C9A9B"/>
        </a:solidFill>
        <a:ln>
          <a:noFill/>
        </a:ln>
      </dgm:spPr>
      <dgm:t>
        <a:bodyPr/>
        <a:lstStyle/>
        <a:p>
          <a:r>
            <a:rPr lang="nl-BE" dirty="0" smtClean="0"/>
            <a:t>Uitsluitingsvoorwaarden</a:t>
          </a:r>
          <a:endParaRPr lang="nl-BE" dirty="0"/>
        </a:p>
      </dgm:t>
    </dgm:pt>
    <dgm:pt modelId="{76084ADF-6152-47C1-A4F5-A52E366C8827}" type="parTrans" cxnId="{E71CA4CB-6B1F-4D7D-9D60-4FE089B805E6}">
      <dgm:prSet/>
      <dgm:spPr/>
      <dgm:t>
        <a:bodyPr/>
        <a:lstStyle/>
        <a:p>
          <a:endParaRPr lang="nl-BE"/>
        </a:p>
      </dgm:t>
    </dgm:pt>
    <dgm:pt modelId="{22902BC6-770F-40D9-9F01-437BC568E9BF}" type="sibTrans" cxnId="{E71CA4CB-6B1F-4D7D-9D60-4FE089B805E6}">
      <dgm:prSet/>
      <dgm:spPr/>
      <dgm:t>
        <a:bodyPr/>
        <a:lstStyle/>
        <a:p>
          <a:endParaRPr lang="nl-BE"/>
        </a:p>
      </dgm:t>
    </dgm:pt>
    <dgm:pt modelId="{4FB7DE7C-B5BF-4521-8D89-60E81E71063A}">
      <dgm:prSet/>
      <dgm:spPr>
        <a:solidFill>
          <a:schemeClr val="bg1">
            <a:lumMod val="95000"/>
            <a:alpha val="90000"/>
          </a:schemeClr>
        </a:solidFill>
        <a:ln>
          <a:noFill/>
        </a:ln>
      </dgm:spPr>
      <dgm:t>
        <a:bodyPr/>
        <a:lstStyle/>
        <a:p>
          <a:r>
            <a:rPr lang="nl-BE" dirty="0" smtClean="0"/>
            <a:t>Ten minste 2 contacten (raadpleging of bezoek) per jaar met huisarts</a:t>
          </a:r>
          <a:endParaRPr lang="nl-BE" dirty="0"/>
        </a:p>
      </dgm:t>
    </dgm:pt>
    <dgm:pt modelId="{B8CEA2A2-4B31-4E4B-980D-781E9AB9705B}" type="parTrans" cxnId="{E6436EA8-712B-4A8B-B4AF-B6D1CA4EEBFA}">
      <dgm:prSet/>
      <dgm:spPr/>
      <dgm:t>
        <a:bodyPr/>
        <a:lstStyle/>
        <a:p>
          <a:endParaRPr lang="nl-BE"/>
        </a:p>
      </dgm:t>
    </dgm:pt>
    <dgm:pt modelId="{2E0E4E0F-0FA5-49BC-8A59-46BD096E4708}" type="sibTrans" cxnId="{E6436EA8-712B-4A8B-B4AF-B6D1CA4EEBFA}">
      <dgm:prSet/>
      <dgm:spPr/>
      <dgm:t>
        <a:bodyPr/>
        <a:lstStyle/>
        <a:p>
          <a:endParaRPr lang="nl-BE"/>
        </a:p>
      </dgm:t>
    </dgm:pt>
    <dgm:pt modelId="{F6BAD7D3-E50D-4540-AECB-EFB464872FC5}">
      <dgm:prSet/>
      <dgm:spPr>
        <a:solidFill>
          <a:schemeClr val="bg1">
            <a:lumMod val="95000"/>
            <a:alpha val="90000"/>
          </a:schemeClr>
        </a:solidFill>
        <a:ln>
          <a:noFill/>
        </a:ln>
      </dgm:spPr>
      <dgm:t>
        <a:bodyPr/>
        <a:lstStyle/>
        <a:p>
          <a:r>
            <a:rPr lang="nl-BE" dirty="0" smtClean="0"/>
            <a:t>Ten minste 1 maal per jaar specialist raadplegen</a:t>
          </a:r>
          <a:endParaRPr lang="nl-BE" dirty="0"/>
        </a:p>
      </dgm:t>
    </dgm:pt>
    <dgm:pt modelId="{6F50662C-A886-4B3A-98E7-53DA9F47C4B5}" type="parTrans" cxnId="{6B445F51-2BED-48D9-BD13-0B604148670E}">
      <dgm:prSet/>
      <dgm:spPr/>
      <dgm:t>
        <a:bodyPr/>
        <a:lstStyle/>
        <a:p>
          <a:endParaRPr lang="nl-BE"/>
        </a:p>
      </dgm:t>
    </dgm:pt>
    <dgm:pt modelId="{FC2AD713-6954-4D16-B319-ED752020B7A8}" type="sibTrans" cxnId="{6B445F51-2BED-48D9-BD13-0B604148670E}">
      <dgm:prSet/>
      <dgm:spPr/>
      <dgm:t>
        <a:bodyPr/>
        <a:lstStyle/>
        <a:p>
          <a:endParaRPr lang="nl-BE"/>
        </a:p>
      </dgm:t>
    </dgm:pt>
    <dgm:pt modelId="{7BA2D82C-9B7E-4F7F-9F6B-3F7F62877775}">
      <dgm:prSet/>
      <dgm:spPr>
        <a:solidFill>
          <a:schemeClr val="bg1">
            <a:lumMod val="95000"/>
            <a:alpha val="90000"/>
          </a:schemeClr>
        </a:solidFill>
        <a:ln>
          <a:noFill/>
        </a:ln>
      </dgm:spPr>
      <dgm:t>
        <a:bodyPr/>
        <a:lstStyle/>
        <a:p>
          <a:r>
            <a:rPr lang="nl-BE" dirty="0" smtClean="0"/>
            <a:t>Zwangerschap (of een zwangerschapswens hebt) </a:t>
          </a:r>
          <a:endParaRPr lang="nl-BE" dirty="0"/>
        </a:p>
      </dgm:t>
    </dgm:pt>
    <dgm:pt modelId="{BC82E816-BB28-4CF6-A2FD-954E52212E14}" type="parTrans" cxnId="{85D493E1-5CB4-41F3-A7CE-3A25A71E671B}">
      <dgm:prSet/>
      <dgm:spPr/>
      <dgm:t>
        <a:bodyPr/>
        <a:lstStyle/>
        <a:p>
          <a:endParaRPr lang="nl-BE"/>
        </a:p>
      </dgm:t>
    </dgm:pt>
    <dgm:pt modelId="{B1E493ED-C8A0-42BB-88B6-8E69AF8746C3}" type="sibTrans" cxnId="{85D493E1-5CB4-41F3-A7CE-3A25A71E671B}">
      <dgm:prSet/>
      <dgm:spPr/>
      <dgm:t>
        <a:bodyPr/>
        <a:lstStyle/>
        <a:p>
          <a:endParaRPr lang="nl-BE"/>
        </a:p>
      </dgm:t>
    </dgm:pt>
    <dgm:pt modelId="{5C6C8985-D712-474E-BAE2-645C2AB4906D}">
      <dgm:prSet/>
      <dgm:spPr>
        <a:solidFill>
          <a:schemeClr val="bg1">
            <a:lumMod val="95000"/>
            <a:alpha val="90000"/>
          </a:schemeClr>
        </a:solidFill>
        <a:ln>
          <a:noFill/>
        </a:ln>
      </dgm:spPr>
      <dgm:t>
        <a:bodyPr/>
        <a:lstStyle/>
        <a:p>
          <a:r>
            <a:rPr lang="nl-BE" dirty="0" smtClean="0"/>
            <a:t>Diabetes type 1 </a:t>
          </a:r>
          <a:endParaRPr lang="nl-BE" dirty="0"/>
        </a:p>
      </dgm:t>
    </dgm:pt>
    <dgm:pt modelId="{1733CA03-A6EB-4B8C-B562-33DBC22DF101}" type="parTrans" cxnId="{8637E99C-75A4-4D6C-A0E8-942700E8DD9C}">
      <dgm:prSet/>
      <dgm:spPr/>
      <dgm:t>
        <a:bodyPr/>
        <a:lstStyle/>
        <a:p>
          <a:endParaRPr lang="nl-BE"/>
        </a:p>
      </dgm:t>
    </dgm:pt>
    <dgm:pt modelId="{A8763AE2-2DF8-4B9A-B430-54E177817EEE}" type="sibTrans" cxnId="{8637E99C-75A4-4D6C-A0E8-942700E8DD9C}">
      <dgm:prSet/>
      <dgm:spPr/>
      <dgm:t>
        <a:bodyPr/>
        <a:lstStyle/>
        <a:p>
          <a:endParaRPr lang="nl-BE"/>
        </a:p>
      </dgm:t>
    </dgm:pt>
    <dgm:pt modelId="{EA40FBC8-9D0B-4840-899C-3A6A81F60910}">
      <dgm:prSet/>
      <dgm:spPr>
        <a:solidFill>
          <a:schemeClr val="bg1">
            <a:lumMod val="95000"/>
            <a:alpha val="90000"/>
          </a:schemeClr>
        </a:solidFill>
        <a:ln>
          <a:noFill/>
        </a:ln>
      </dgm:spPr>
      <dgm:t>
        <a:bodyPr/>
        <a:lstStyle/>
        <a:p>
          <a:r>
            <a:rPr lang="nl-BE" dirty="0" smtClean="0"/>
            <a:t>u niet op raadpleging kan gaan</a:t>
          </a:r>
          <a:endParaRPr lang="nl-BE" dirty="0"/>
        </a:p>
      </dgm:t>
    </dgm:pt>
    <dgm:pt modelId="{1903E118-7559-442B-B63F-48B91AEDF464}" type="parTrans" cxnId="{DEB9F122-D5FA-40F4-8D39-541E40382A5E}">
      <dgm:prSet/>
      <dgm:spPr/>
      <dgm:t>
        <a:bodyPr/>
        <a:lstStyle/>
        <a:p>
          <a:endParaRPr lang="nl-BE"/>
        </a:p>
      </dgm:t>
    </dgm:pt>
    <dgm:pt modelId="{C6E6BAD1-222B-4711-81C0-09500EF27D54}" type="sibTrans" cxnId="{DEB9F122-D5FA-40F4-8D39-541E40382A5E}">
      <dgm:prSet/>
      <dgm:spPr/>
      <dgm:t>
        <a:bodyPr/>
        <a:lstStyle/>
        <a:p>
          <a:endParaRPr lang="nl-BE"/>
        </a:p>
      </dgm:t>
    </dgm:pt>
    <dgm:pt modelId="{4447120C-BA1B-4837-9830-8BBEBAF8B81C}">
      <dgm:prSet/>
      <dgm:spPr>
        <a:solidFill>
          <a:schemeClr val="bg1">
            <a:lumMod val="95000"/>
            <a:alpha val="90000"/>
          </a:schemeClr>
        </a:solidFill>
        <a:ln>
          <a:noFill/>
        </a:ln>
      </dgm:spPr>
      <dgm:t>
        <a:bodyPr/>
        <a:lstStyle/>
        <a:p>
          <a:endParaRPr lang="nl-BE"/>
        </a:p>
      </dgm:t>
    </dgm:pt>
    <dgm:pt modelId="{243F0B2B-0E41-410C-BC3D-08ED05D73F7B}" type="parTrans" cxnId="{56F0BC35-2A8A-466D-BBF0-6516EFFEDC5B}">
      <dgm:prSet/>
      <dgm:spPr/>
      <dgm:t>
        <a:bodyPr/>
        <a:lstStyle/>
        <a:p>
          <a:endParaRPr lang="nl-BE"/>
        </a:p>
      </dgm:t>
    </dgm:pt>
    <dgm:pt modelId="{D95DE9FE-3531-4FCB-BA9E-0F68C1FD78BE}" type="sibTrans" cxnId="{56F0BC35-2A8A-466D-BBF0-6516EFFEDC5B}">
      <dgm:prSet/>
      <dgm:spPr/>
      <dgm:t>
        <a:bodyPr/>
        <a:lstStyle/>
        <a:p>
          <a:endParaRPr lang="nl-BE"/>
        </a:p>
      </dgm:t>
    </dgm:pt>
    <dgm:pt modelId="{3A132262-B59F-46BF-9BDF-C8EADC9DECB4}">
      <dgm:prSet phldrT="[Tekst]"/>
      <dgm:spPr>
        <a:solidFill>
          <a:schemeClr val="bg1">
            <a:lumMod val="95000"/>
            <a:alpha val="90000"/>
          </a:schemeClr>
        </a:solidFill>
        <a:ln>
          <a:noFill/>
        </a:ln>
      </dgm:spPr>
      <dgm:t>
        <a:bodyPr/>
        <a:lstStyle/>
        <a:p>
          <a:r>
            <a:rPr lang="nl-BE" dirty="0" smtClean="0"/>
            <a:t>Globaal medisch dossier laten beheren door uw huisarts </a:t>
          </a:r>
          <a:endParaRPr lang="nl-BE" dirty="0"/>
        </a:p>
      </dgm:t>
    </dgm:pt>
    <dgm:pt modelId="{18091EB9-C7A1-4C8F-987B-328F6FB0AE94}" type="parTrans" cxnId="{D3FE98F5-3CC2-44EF-AFC5-DC3F4DD7C4E7}">
      <dgm:prSet/>
      <dgm:spPr/>
      <dgm:t>
        <a:bodyPr/>
        <a:lstStyle/>
        <a:p>
          <a:endParaRPr lang="nl-BE"/>
        </a:p>
      </dgm:t>
    </dgm:pt>
    <dgm:pt modelId="{2A90E1A2-5880-4E99-9431-D55A07C3CBB7}" type="sibTrans" cxnId="{D3FE98F5-3CC2-44EF-AFC5-DC3F4DD7C4E7}">
      <dgm:prSet/>
      <dgm:spPr/>
      <dgm:t>
        <a:bodyPr/>
        <a:lstStyle/>
        <a:p>
          <a:endParaRPr lang="nl-BE"/>
        </a:p>
      </dgm:t>
    </dgm:pt>
    <dgm:pt modelId="{2068DE2C-9329-443E-819A-DFCA50EE5BE2}" type="pres">
      <dgm:prSet presAssocID="{64986D17-6CE9-4B14-B6FD-CABED2C2406B}" presName="Name0" presStyleCnt="0">
        <dgm:presLayoutVars>
          <dgm:dir/>
          <dgm:animLvl val="lvl"/>
          <dgm:resizeHandles val="exact"/>
        </dgm:presLayoutVars>
      </dgm:prSet>
      <dgm:spPr/>
      <dgm:t>
        <a:bodyPr/>
        <a:lstStyle/>
        <a:p>
          <a:endParaRPr lang="nl-BE"/>
        </a:p>
      </dgm:t>
    </dgm:pt>
    <dgm:pt modelId="{CBDB2625-43DF-480C-A67F-7BFCFED03E0D}" type="pres">
      <dgm:prSet presAssocID="{6CF4B901-3D21-422B-8EC6-8E2809CFD57B}" presName="composite" presStyleCnt="0"/>
      <dgm:spPr/>
    </dgm:pt>
    <dgm:pt modelId="{1AA55321-9E7B-4CA0-B4D3-E2F6F60F7290}" type="pres">
      <dgm:prSet presAssocID="{6CF4B901-3D21-422B-8EC6-8E2809CFD57B}" presName="parTx" presStyleLbl="alignNode1" presStyleIdx="0" presStyleCnt="3">
        <dgm:presLayoutVars>
          <dgm:chMax val="0"/>
          <dgm:chPref val="0"/>
          <dgm:bulletEnabled val="1"/>
        </dgm:presLayoutVars>
      </dgm:prSet>
      <dgm:spPr/>
      <dgm:t>
        <a:bodyPr/>
        <a:lstStyle/>
        <a:p>
          <a:endParaRPr lang="nl-BE"/>
        </a:p>
      </dgm:t>
    </dgm:pt>
    <dgm:pt modelId="{704122F6-EE8F-4AC1-AC48-041EDB0D7229}" type="pres">
      <dgm:prSet presAssocID="{6CF4B901-3D21-422B-8EC6-8E2809CFD57B}" presName="desTx" presStyleLbl="alignAccFollowNode1" presStyleIdx="0" presStyleCnt="3">
        <dgm:presLayoutVars>
          <dgm:bulletEnabled val="1"/>
        </dgm:presLayoutVars>
      </dgm:prSet>
      <dgm:spPr/>
      <dgm:t>
        <a:bodyPr/>
        <a:lstStyle/>
        <a:p>
          <a:endParaRPr lang="nl-BE"/>
        </a:p>
      </dgm:t>
    </dgm:pt>
    <dgm:pt modelId="{B13A61C5-34DE-4768-B2E0-D95BFDE82112}" type="pres">
      <dgm:prSet presAssocID="{DC2A624C-CC12-4E4D-BEEB-46F0794DE9C1}" presName="space" presStyleCnt="0"/>
      <dgm:spPr/>
    </dgm:pt>
    <dgm:pt modelId="{CEB1DED7-2B95-453E-AB43-DD14F9D4D61C}" type="pres">
      <dgm:prSet presAssocID="{212103FD-D36E-438F-B51F-85AD8C756810}" presName="composite" presStyleCnt="0"/>
      <dgm:spPr/>
    </dgm:pt>
    <dgm:pt modelId="{CB7324A1-17B1-47DD-93E0-AF5A8F389A91}" type="pres">
      <dgm:prSet presAssocID="{212103FD-D36E-438F-B51F-85AD8C756810}" presName="parTx" presStyleLbl="alignNode1" presStyleIdx="1" presStyleCnt="3">
        <dgm:presLayoutVars>
          <dgm:chMax val="0"/>
          <dgm:chPref val="0"/>
          <dgm:bulletEnabled val="1"/>
        </dgm:presLayoutVars>
      </dgm:prSet>
      <dgm:spPr/>
      <dgm:t>
        <a:bodyPr/>
        <a:lstStyle/>
        <a:p>
          <a:endParaRPr lang="nl-BE"/>
        </a:p>
      </dgm:t>
    </dgm:pt>
    <dgm:pt modelId="{053C19C3-34FD-43BA-9530-64A0B88D8B52}" type="pres">
      <dgm:prSet presAssocID="{212103FD-D36E-438F-B51F-85AD8C756810}" presName="desTx" presStyleLbl="alignAccFollowNode1" presStyleIdx="1" presStyleCnt="3">
        <dgm:presLayoutVars>
          <dgm:bulletEnabled val="1"/>
        </dgm:presLayoutVars>
      </dgm:prSet>
      <dgm:spPr/>
      <dgm:t>
        <a:bodyPr/>
        <a:lstStyle/>
        <a:p>
          <a:endParaRPr lang="nl-BE"/>
        </a:p>
      </dgm:t>
    </dgm:pt>
    <dgm:pt modelId="{E4E4B165-1833-4F80-B419-67A02D565D99}" type="pres">
      <dgm:prSet presAssocID="{78638E02-8EE0-411F-89B1-297DFBE0F7F2}" presName="space" presStyleCnt="0"/>
      <dgm:spPr/>
    </dgm:pt>
    <dgm:pt modelId="{166D2656-E758-467F-940A-9EF4EC9B5701}" type="pres">
      <dgm:prSet presAssocID="{48410C45-3202-41A0-9182-C125F2D7FBCE}" presName="composite" presStyleCnt="0"/>
      <dgm:spPr/>
    </dgm:pt>
    <dgm:pt modelId="{21B8936C-2BDD-453D-A08C-4B36E08836B1}" type="pres">
      <dgm:prSet presAssocID="{48410C45-3202-41A0-9182-C125F2D7FBCE}" presName="parTx" presStyleLbl="alignNode1" presStyleIdx="2" presStyleCnt="3">
        <dgm:presLayoutVars>
          <dgm:chMax val="0"/>
          <dgm:chPref val="0"/>
          <dgm:bulletEnabled val="1"/>
        </dgm:presLayoutVars>
      </dgm:prSet>
      <dgm:spPr/>
      <dgm:t>
        <a:bodyPr/>
        <a:lstStyle/>
        <a:p>
          <a:endParaRPr lang="nl-BE"/>
        </a:p>
      </dgm:t>
    </dgm:pt>
    <dgm:pt modelId="{D9B95092-1EFF-4F7B-98B0-942BB9182EF1}" type="pres">
      <dgm:prSet presAssocID="{48410C45-3202-41A0-9182-C125F2D7FBCE}" presName="desTx" presStyleLbl="alignAccFollowNode1" presStyleIdx="2" presStyleCnt="3">
        <dgm:presLayoutVars>
          <dgm:bulletEnabled val="1"/>
        </dgm:presLayoutVars>
      </dgm:prSet>
      <dgm:spPr/>
      <dgm:t>
        <a:bodyPr/>
        <a:lstStyle/>
        <a:p>
          <a:endParaRPr lang="nl-BE"/>
        </a:p>
      </dgm:t>
    </dgm:pt>
  </dgm:ptLst>
  <dgm:cxnLst>
    <dgm:cxn modelId="{D3FE98F5-3CC2-44EF-AFC5-DC3F4DD7C4E7}" srcId="{212103FD-D36E-438F-B51F-85AD8C756810}" destId="{3A132262-B59F-46BF-9BDF-C8EADC9DECB4}" srcOrd="1" destOrd="0" parTransId="{18091EB9-C7A1-4C8F-987B-328F6FB0AE94}" sibTransId="{2A90E1A2-5880-4E99-9431-D55A07C3CBB7}"/>
    <dgm:cxn modelId="{F70CA5F4-BA53-417B-830C-053377D3D977}" srcId="{6CF4B901-3D21-422B-8EC6-8E2809CFD57B}" destId="{E8E5AAF4-BC16-46C4-A024-58F7C1969663}" srcOrd="0" destOrd="0" parTransId="{92A051F8-8DF2-46EC-9A9C-8560B757480D}" sibTransId="{1BC8B6E3-048C-434A-A892-E841127DDD66}"/>
    <dgm:cxn modelId="{589B9EED-9D7D-4831-8F2F-6ED30F0EC76D}" type="presOf" srcId="{A5C9D5BE-8FE6-476A-B348-5B22F32D28AF}" destId="{053C19C3-34FD-43BA-9530-64A0B88D8B52}" srcOrd="0" destOrd="0" presId="urn:microsoft.com/office/officeart/2005/8/layout/hList1"/>
    <dgm:cxn modelId="{DCAB63FB-6A43-4905-9D16-E09AC375A742}" srcId="{212103FD-D36E-438F-B51F-85AD8C756810}" destId="{A5C9D5BE-8FE6-476A-B348-5B22F32D28AF}" srcOrd="0" destOrd="0" parTransId="{94F839DD-1988-48C2-A55F-115567D5E2F4}" sibTransId="{DA4543F0-E124-46B6-A836-6353DEC627F6}"/>
    <dgm:cxn modelId="{E6436EA8-712B-4A8B-B4AF-B6D1CA4EEBFA}" srcId="{212103FD-D36E-438F-B51F-85AD8C756810}" destId="{4FB7DE7C-B5BF-4521-8D89-60E81E71063A}" srcOrd="2" destOrd="0" parTransId="{B8CEA2A2-4B31-4E4B-980D-781E9AB9705B}" sibTransId="{2E0E4E0F-0FA5-49BC-8A59-46BD096E4708}"/>
    <dgm:cxn modelId="{F6F101F2-A8EB-4AE1-AA3B-007EA78E3703}" srcId="{6CF4B901-3D21-422B-8EC6-8E2809CFD57B}" destId="{096CFD05-1ED7-49CD-8E95-82260B47319E}" srcOrd="1" destOrd="0" parTransId="{60736446-1A6E-4548-AC12-D1761AB0413A}" sibTransId="{C829E484-16F0-412D-9C9B-2E830BD66116}"/>
    <dgm:cxn modelId="{897857F7-A48A-42ED-AB7C-375A57A34630}" type="presOf" srcId="{5C6C8985-D712-474E-BAE2-645C2AB4906D}" destId="{D9B95092-1EFF-4F7B-98B0-942BB9182EF1}" srcOrd="0" destOrd="1" presId="urn:microsoft.com/office/officeart/2005/8/layout/hList1"/>
    <dgm:cxn modelId="{85D493E1-5CB4-41F3-A7CE-3A25A71E671B}" srcId="{48410C45-3202-41A0-9182-C125F2D7FBCE}" destId="{7BA2D82C-9B7E-4F7F-9F6B-3F7F62877775}" srcOrd="0" destOrd="0" parTransId="{BC82E816-BB28-4CF6-A2FD-954E52212E14}" sibTransId="{B1E493ED-C8A0-42BB-88B6-8E69AF8746C3}"/>
    <dgm:cxn modelId="{076FD6E5-2476-4BEF-A69A-E3255E4E537F}" type="presOf" srcId="{3A132262-B59F-46BF-9BDF-C8EADC9DECB4}" destId="{053C19C3-34FD-43BA-9530-64A0B88D8B52}" srcOrd="0" destOrd="1" presId="urn:microsoft.com/office/officeart/2005/8/layout/hList1"/>
    <dgm:cxn modelId="{3A7A2AA3-1A92-4B8F-94AD-7BE6620569F1}" type="presOf" srcId="{E8E5AAF4-BC16-46C4-A024-58F7C1969663}" destId="{704122F6-EE8F-4AC1-AC48-041EDB0D7229}" srcOrd="0" destOrd="0" presId="urn:microsoft.com/office/officeart/2005/8/layout/hList1"/>
    <dgm:cxn modelId="{1B6E19E8-5F54-42A1-AD67-0626B884D610}" srcId="{64986D17-6CE9-4B14-B6FD-CABED2C2406B}" destId="{212103FD-D36E-438F-B51F-85AD8C756810}" srcOrd="1" destOrd="0" parTransId="{DE1971C7-13CE-478A-9A4A-C206F72174E5}" sibTransId="{78638E02-8EE0-411F-89B1-297DFBE0F7F2}"/>
    <dgm:cxn modelId="{A0B58BA6-8974-4E48-A2A1-A70218A92F25}" type="presOf" srcId="{4447120C-BA1B-4837-9830-8BBEBAF8B81C}" destId="{D9B95092-1EFF-4F7B-98B0-942BB9182EF1}" srcOrd="0" destOrd="3" presId="urn:microsoft.com/office/officeart/2005/8/layout/hList1"/>
    <dgm:cxn modelId="{DEB9F122-D5FA-40F4-8D39-541E40382A5E}" srcId="{48410C45-3202-41A0-9182-C125F2D7FBCE}" destId="{EA40FBC8-9D0B-4840-899C-3A6A81F60910}" srcOrd="2" destOrd="0" parTransId="{1903E118-7559-442B-B63F-48B91AEDF464}" sibTransId="{C6E6BAD1-222B-4711-81C0-09500EF27D54}"/>
    <dgm:cxn modelId="{E63DF8DE-3CA7-4522-BD28-6285906B0368}" type="presOf" srcId="{212103FD-D36E-438F-B51F-85AD8C756810}" destId="{CB7324A1-17B1-47DD-93E0-AF5A8F389A91}" srcOrd="0" destOrd="0" presId="urn:microsoft.com/office/officeart/2005/8/layout/hList1"/>
    <dgm:cxn modelId="{C9A58827-DC6C-46B7-88F5-780CF1378582}" type="presOf" srcId="{6CF4B901-3D21-422B-8EC6-8E2809CFD57B}" destId="{1AA55321-9E7B-4CA0-B4D3-E2F6F60F7290}" srcOrd="0" destOrd="0" presId="urn:microsoft.com/office/officeart/2005/8/layout/hList1"/>
    <dgm:cxn modelId="{2597D0AE-6959-434F-ADBE-694C2864D91C}" type="presOf" srcId="{F6BAD7D3-E50D-4540-AECB-EFB464872FC5}" destId="{053C19C3-34FD-43BA-9530-64A0B88D8B52}" srcOrd="0" destOrd="3" presId="urn:microsoft.com/office/officeart/2005/8/layout/hList1"/>
    <dgm:cxn modelId="{BB240969-637E-4568-9BD1-4F6F43381D1B}" type="presOf" srcId="{48410C45-3202-41A0-9182-C125F2D7FBCE}" destId="{21B8936C-2BDD-453D-A08C-4B36E08836B1}" srcOrd="0" destOrd="0" presId="urn:microsoft.com/office/officeart/2005/8/layout/hList1"/>
    <dgm:cxn modelId="{45E0215C-211F-4D76-9703-F5CFCF84ACF9}" type="presOf" srcId="{096CFD05-1ED7-49CD-8E95-82260B47319E}" destId="{704122F6-EE8F-4AC1-AC48-041EDB0D7229}" srcOrd="0" destOrd="1" presId="urn:microsoft.com/office/officeart/2005/8/layout/hList1"/>
    <dgm:cxn modelId="{B2D3058F-C0D0-4D75-9B05-0C88133F458B}" type="presOf" srcId="{7BA2D82C-9B7E-4F7F-9F6B-3F7F62877775}" destId="{D9B95092-1EFF-4F7B-98B0-942BB9182EF1}" srcOrd="0" destOrd="0" presId="urn:microsoft.com/office/officeart/2005/8/layout/hList1"/>
    <dgm:cxn modelId="{6EC7D5ED-A637-4A5E-B648-B544873847CA}" type="presOf" srcId="{EA40FBC8-9D0B-4840-899C-3A6A81F60910}" destId="{D9B95092-1EFF-4F7B-98B0-942BB9182EF1}" srcOrd="0" destOrd="2" presId="urn:microsoft.com/office/officeart/2005/8/layout/hList1"/>
    <dgm:cxn modelId="{B1F79AF9-6CD0-4A7B-AA3A-BE939B3552F2}" type="presOf" srcId="{64986D17-6CE9-4B14-B6FD-CABED2C2406B}" destId="{2068DE2C-9329-443E-819A-DFCA50EE5BE2}" srcOrd="0" destOrd="0" presId="urn:microsoft.com/office/officeart/2005/8/layout/hList1"/>
    <dgm:cxn modelId="{E71CA4CB-6B1F-4D7D-9D60-4FE089B805E6}" srcId="{64986D17-6CE9-4B14-B6FD-CABED2C2406B}" destId="{48410C45-3202-41A0-9182-C125F2D7FBCE}" srcOrd="2" destOrd="0" parTransId="{76084ADF-6152-47C1-A4F5-A52E366C8827}" sibTransId="{22902BC6-770F-40D9-9F01-437BC568E9BF}"/>
    <dgm:cxn modelId="{56F0BC35-2A8A-466D-BBF0-6516EFFEDC5B}" srcId="{48410C45-3202-41A0-9182-C125F2D7FBCE}" destId="{4447120C-BA1B-4837-9830-8BBEBAF8B81C}" srcOrd="3" destOrd="0" parTransId="{243F0B2B-0E41-410C-BC3D-08ED05D73F7B}" sibTransId="{D95DE9FE-3531-4FCB-BA9E-0F68C1FD78BE}"/>
    <dgm:cxn modelId="{FBD5ACCC-E890-4E6B-AC2F-7A75ABB627F2}" srcId="{64986D17-6CE9-4B14-B6FD-CABED2C2406B}" destId="{6CF4B901-3D21-422B-8EC6-8E2809CFD57B}" srcOrd="0" destOrd="0" parTransId="{2CE4D589-25CC-44DD-9672-326B0FEC6B5F}" sibTransId="{DC2A624C-CC12-4E4D-BEEB-46F0794DE9C1}"/>
    <dgm:cxn modelId="{6B445F51-2BED-48D9-BD13-0B604148670E}" srcId="{212103FD-D36E-438F-B51F-85AD8C756810}" destId="{F6BAD7D3-E50D-4540-AECB-EFB464872FC5}" srcOrd="3" destOrd="0" parTransId="{6F50662C-A886-4B3A-98E7-53DA9F47C4B5}" sibTransId="{FC2AD713-6954-4D16-B319-ED752020B7A8}"/>
    <dgm:cxn modelId="{3F079D3A-FAAB-4D16-916F-DCF9B7567825}" type="presOf" srcId="{4FB7DE7C-B5BF-4521-8D89-60E81E71063A}" destId="{053C19C3-34FD-43BA-9530-64A0B88D8B52}" srcOrd="0" destOrd="2" presId="urn:microsoft.com/office/officeart/2005/8/layout/hList1"/>
    <dgm:cxn modelId="{8637E99C-75A4-4D6C-A0E8-942700E8DD9C}" srcId="{48410C45-3202-41A0-9182-C125F2D7FBCE}" destId="{5C6C8985-D712-474E-BAE2-645C2AB4906D}" srcOrd="1" destOrd="0" parTransId="{1733CA03-A6EB-4B8C-B562-33DBC22DF101}" sibTransId="{A8763AE2-2DF8-4B9A-B430-54E177817EEE}"/>
    <dgm:cxn modelId="{9F777942-F72D-48D9-AA3A-8F5A2648B2A9}" type="presParOf" srcId="{2068DE2C-9329-443E-819A-DFCA50EE5BE2}" destId="{CBDB2625-43DF-480C-A67F-7BFCFED03E0D}" srcOrd="0" destOrd="0" presId="urn:microsoft.com/office/officeart/2005/8/layout/hList1"/>
    <dgm:cxn modelId="{E4B32625-A79F-4C99-BAA8-F3EC2B547F9F}" type="presParOf" srcId="{CBDB2625-43DF-480C-A67F-7BFCFED03E0D}" destId="{1AA55321-9E7B-4CA0-B4D3-E2F6F60F7290}" srcOrd="0" destOrd="0" presId="urn:microsoft.com/office/officeart/2005/8/layout/hList1"/>
    <dgm:cxn modelId="{0A17DACF-067B-4724-9CA9-070E05E91BDA}" type="presParOf" srcId="{CBDB2625-43DF-480C-A67F-7BFCFED03E0D}" destId="{704122F6-EE8F-4AC1-AC48-041EDB0D7229}" srcOrd="1" destOrd="0" presId="urn:microsoft.com/office/officeart/2005/8/layout/hList1"/>
    <dgm:cxn modelId="{671C44DB-5BFC-4EE5-9132-5E24DDC23D57}" type="presParOf" srcId="{2068DE2C-9329-443E-819A-DFCA50EE5BE2}" destId="{B13A61C5-34DE-4768-B2E0-D95BFDE82112}" srcOrd="1" destOrd="0" presId="urn:microsoft.com/office/officeart/2005/8/layout/hList1"/>
    <dgm:cxn modelId="{660CCEAD-4BA5-41A5-8DD7-81AB2A569E38}" type="presParOf" srcId="{2068DE2C-9329-443E-819A-DFCA50EE5BE2}" destId="{CEB1DED7-2B95-453E-AB43-DD14F9D4D61C}" srcOrd="2" destOrd="0" presId="urn:microsoft.com/office/officeart/2005/8/layout/hList1"/>
    <dgm:cxn modelId="{77B29AAA-3C51-4AB2-95A8-45602BBCE5BE}" type="presParOf" srcId="{CEB1DED7-2B95-453E-AB43-DD14F9D4D61C}" destId="{CB7324A1-17B1-47DD-93E0-AF5A8F389A91}" srcOrd="0" destOrd="0" presId="urn:microsoft.com/office/officeart/2005/8/layout/hList1"/>
    <dgm:cxn modelId="{73C19A40-86C3-4361-983B-C83581F29476}" type="presParOf" srcId="{CEB1DED7-2B95-453E-AB43-DD14F9D4D61C}" destId="{053C19C3-34FD-43BA-9530-64A0B88D8B52}" srcOrd="1" destOrd="0" presId="urn:microsoft.com/office/officeart/2005/8/layout/hList1"/>
    <dgm:cxn modelId="{090AD192-7284-47B8-BB8D-533D13296081}" type="presParOf" srcId="{2068DE2C-9329-443E-819A-DFCA50EE5BE2}" destId="{E4E4B165-1833-4F80-B419-67A02D565D99}" srcOrd="3" destOrd="0" presId="urn:microsoft.com/office/officeart/2005/8/layout/hList1"/>
    <dgm:cxn modelId="{C5042322-E95A-4719-A353-83466C3ABD87}" type="presParOf" srcId="{2068DE2C-9329-443E-819A-DFCA50EE5BE2}" destId="{166D2656-E758-467F-940A-9EF4EC9B5701}" srcOrd="4" destOrd="0" presId="urn:microsoft.com/office/officeart/2005/8/layout/hList1"/>
    <dgm:cxn modelId="{D297D722-6D0B-44B0-9AC8-DEC11AD0CEDD}" type="presParOf" srcId="{166D2656-E758-467F-940A-9EF4EC9B5701}" destId="{21B8936C-2BDD-453D-A08C-4B36E08836B1}" srcOrd="0" destOrd="0" presId="urn:microsoft.com/office/officeart/2005/8/layout/hList1"/>
    <dgm:cxn modelId="{8D1A014B-1B36-4D4F-96FD-0C6D7C3EF706}" type="presParOf" srcId="{166D2656-E758-467F-940A-9EF4EC9B5701}" destId="{D9B95092-1EFF-4F7B-98B0-942BB9182EF1}"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4986D17-6CE9-4B14-B6FD-CABED2C2406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nl-BE"/>
        </a:p>
      </dgm:t>
    </dgm:pt>
    <dgm:pt modelId="{6CF4B901-3D21-422B-8EC6-8E2809CFD57B}">
      <dgm:prSet phldrT="[Tekst]"/>
      <dgm:spPr>
        <a:solidFill>
          <a:srgbClr val="5C9A9B"/>
        </a:solidFill>
        <a:ln>
          <a:noFill/>
        </a:ln>
      </dgm:spPr>
      <dgm:t>
        <a:bodyPr/>
        <a:lstStyle/>
        <a:p>
          <a:r>
            <a:rPr lang="nl-BE" dirty="0" smtClean="0"/>
            <a:t>Medische voorwaarden</a:t>
          </a:r>
          <a:endParaRPr lang="nl-BE" dirty="0"/>
        </a:p>
      </dgm:t>
    </dgm:pt>
    <dgm:pt modelId="{2CE4D589-25CC-44DD-9672-326B0FEC6B5F}" type="parTrans" cxnId="{FBD5ACCC-E890-4E6B-AC2F-7A75ABB627F2}">
      <dgm:prSet/>
      <dgm:spPr/>
      <dgm:t>
        <a:bodyPr/>
        <a:lstStyle/>
        <a:p>
          <a:endParaRPr lang="nl-BE"/>
        </a:p>
      </dgm:t>
    </dgm:pt>
    <dgm:pt modelId="{DC2A624C-CC12-4E4D-BEEB-46F0794DE9C1}" type="sibTrans" cxnId="{FBD5ACCC-E890-4E6B-AC2F-7A75ABB627F2}">
      <dgm:prSet/>
      <dgm:spPr/>
      <dgm:t>
        <a:bodyPr/>
        <a:lstStyle/>
        <a:p>
          <a:endParaRPr lang="nl-BE"/>
        </a:p>
      </dgm:t>
    </dgm:pt>
    <dgm:pt modelId="{E8E5AAF4-BC16-46C4-A024-58F7C1969663}">
      <dgm:prSet phldrT="[Tekst]"/>
      <dgm:spPr>
        <a:solidFill>
          <a:schemeClr val="bg1">
            <a:lumMod val="95000"/>
            <a:alpha val="90000"/>
          </a:schemeClr>
        </a:solidFill>
        <a:ln>
          <a:noFill/>
        </a:ln>
      </dgm:spPr>
      <dgm:t>
        <a:bodyPr/>
        <a:lstStyle/>
        <a:p>
          <a:r>
            <a:rPr lang="nl-BE" dirty="0" smtClean="0"/>
            <a:t>Patiënten met diabetes type 2 </a:t>
          </a:r>
          <a:endParaRPr lang="nl-BE" dirty="0"/>
        </a:p>
      </dgm:t>
    </dgm:pt>
    <dgm:pt modelId="{92A051F8-8DF2-46EC-9A9C-8560B757480D}" type="parTrans" cxnId="{F70CA5F4-BA53-417B-830C-053377D3D977}">
      <dgm:prSet/>
      <dgm:spPr/>
      <dgm:t>
        <a:bodyPr/>
        <a:lstStyle/>
        <a:p>
          <a:endParaRPr lang="nl-BE"/>
        </a:p>
      </dgm:t>
    </dgm:pt>
    <dgm:pt modelId="{1BC8B6E3-048C-434A-A892-E841127DDD66}" type="sibTrans" cxnId="{F70CA5F4-BA53-417B-830C-053377D3D977}">
      <dgm:prSet/>
      <dgm:spPr/>
      <dgm:t>
        <a:bodyPr/>
        <a:lstStyle/>
        <a:p>
          <a:endParaRPr lang="nl-BE"/>
        </a:p>
      </dgm:t>
    </dgm:pt>
    <dgm:pt modelId="{212103FD-D36E-438F-B51F-85AD8C756810}">
      <dgm:prSet phldrT="[Tekst]"/>
      <dgm:spPr>
        <a:solidFill>
          <a:srgbClr val="5C9A9B"/>
        </a:solidFill>
        <a:ln>
          <a:noFill/>
        </a:ln>
      </dgm:spPr>
      <dgm:t>
        <a:bodyPr/>
        <a:lstStyle/>
        <a:p>
          <a:r>
            <a:rPr lang="nl-BE" dirty="0" smtClean="0"/>
            <a:t>Niet medische voorwaarden</a:t>
          </a:r>
          <a:endParaRPr lang="nl-BE" dirty="0"/>
        </a:p>
      </dgm:t>
    </dgm:pt>
    <dgm:pt modelId="{DE1971C7-13CE-478A-9A4A-C206F72174E5}" type="parTrans" cxnId="{1B6E19E8-5F54-42A1-AD67-0626B884D610}">
      <dgm:prSet/>
      <dgm:spPr/>
      <dgm:t>
        <a:bodyPr/>
        <a:lstStyle/>
        <a:p>
          <a:endParaRPr lang="nl-BE"/>
        </a:p>
      </dgm:t>
    </dgm:pt>
    <dgm:pt modelId="{78638E02-8EE0-411F-89B1-297DFBE0F7F2}" type="sibTrans" cxnId="{1B6E19E8-5F54-42A1-AD67-0626B884D610}">
      <dgm:prSet/>
      <dgm:spPr/>
      <dgm:t>
        <a:bodyPr/>
        <a:lstStyle/>
        <a:p>
          <a:endParaRPr lang="nl-BE"/>
        </a:p>
      </dgm:t>
    </dgm:pt>
    <dgm:pt modelId="{A5C9D5BE-8FE6-476A-B348-5B22F32D28AF}">
      <dgm:prSet phldrT="[Tekst]"/>
      <dgm:spPr>
        <a:solidFill>
          <a:schemeClr val="bg1">
            <a:lumMod val="95000"/>
            <a:alpha val="90000"/>
          </a:schemeClr>
        </a:solidFill>
        <a:ln>
          <a:noFill/>
        </a:ln>
      </dgm:spPr>
      <dgm:t>
        <a:bodyPr/>
        <a:lstStyle/>
        <a:p>
          <a:r>
            <a:rPr lang="nl-BE" smtClean="0"/>
            <a:t>De patiënt moet een GMD hebben bij zijn huisarts.</a:t>
          </a:r>
          <a:endParaRPr lang="nl-BE" dirty="0"/>
        </a:p>
      </dgm:t>
    </dgm:pt>
    <dgm:pt modelId="{94F839DD-1988-48C2-A55F-115567D5E2F4}" type="parTrans" cxnId="{DCAB63FB-6A43-4905-9D16-E09AC375A742}">
      <dgm:prSet/>
      <dgm:spPr/>
      <dgm:t>
        <a:bodyPr/>
        <a:lstStyle/>
        <a:p>
          <a:endParaRPr lang="nl-BE"/>
        </a:p>
      </dgm:t>
    </dgm:pt>
    <dgm:pt modelId="{DA4543F0-E124-46B6-A836-6353DEC627F6}" type="sibTrans" cxnId="{DCAB63FB-6A43-4905-9D16-E09AC375A742}">
      <dgm:prSet/>
      <dgm:spPr/>
      <dgm:t>
        <a:bodyPr/>
        <a:lstStyle/>
        <a:p>
          <a:endParaRPr lang="nl-BE"/>
        </a:p>
      </dgm:t>
    </dgm:pt>
    <dgm:pt modelId="{E5C8E04D-A386-45EB-8F15-065F675BEA0C}">
      <dgm:prSet/>
      <dgm:spPr/>
      <dgm:t>
        <a:bodyPr/>
        <a:lstStyle/>
        <a:p>
          <a:r>
            <a:rPr lang="nl-BE" dirty="0" smtClean="0"/>
            <a:t>die een behandeling starten of al volgen met inspuitbare </a:t>
          </a:r>
          <a:r>
            <a:rPr lang="nl-BE" dirty="0" err="1" smtClean="0"/>
            <a:t>incretinemimetica</a:t>
          </a:r>
          <a:r>
            <a:rPr lang="nl-BE" dirty="0" smtClean="0"/>
            <a:t> of één enkele insuline-injectie per dag</a:t>
          </a:r>
          <a:endParaRPr lang="nl-BE" dirty="0"/>
        </a:p>
      </dgm:t>
    </dgm:pt>
    <dgm:pt modelId="{44E495FF-0664-4A13-9BB8-0F6DBBBFF8F5}" type="parTrans" cxnId="{9CA1353D-9157-41D7-BB51-8CF98A2603AD}">
      <dgm:prSet/>
      <dgm:spPr/>
      <dgm:t>
        <a:bodyPr/>
        <a:lstStyle/>
        <a:p>
          <a:endParaRPr lang="nl-BE"/>
        </a:p>
      </dgm:t>
    </dgm:pt>
    <dgm:pt modelId="{E1AE5AEA-F156-4CA4-A726-B61241EE86DD}" type="sibTrans" cxnId="{9CA1353D-9157-41D7-BB51-8CF98A2603AD}">
      <dgm:prSet/>
      <dgm:spPr/>
      <dgm:t>
        <a:bodyPr/>
        <a:lstStyle/>
        <a:p>
          <a:endParaRPr lang="nl-BE"/>
        </a:p>
      </dgm:t>
    </dgm:pt>
    <dgm:pt modelId="{3B818E3D-E6DA-4A43-9356-9456305B4DE1}">
      <dgm:prSet/>
      <dgm:spPr/>
      <dgm:t>
        <a:bodyPr/>
        <a:lstStyle/>
        <a:p>
          <a:r>
            <a:rPr lang="nl-BE" dirty="0" smtClean="0"/>
            <a:t>De huisarts vult een vastgelegd model in waarin hij bevestigt dat een dergelijk programma opgestart wordt en dat de patiënt effectief diabeteseducatie krijgt. Hij bezorgt dat formulier aan de adviserend geneesheer van het ziekenfonds.</a:t>
          </a:r>
          <a:endParaRPr lang="nl-BE" dirty="0"/>
        </a:p>
      </dgm:t>
    </dgm:pt>
    <dgm:pt modelId="{97D80C18-D479-4DB8-AC1B-E983F4CAC756}" type="parTrans" cxnId="{8EDBB451-5353-4A4D-B060-A71026FC68DD}">
      <dgm:prSet/>
      <dgm:spPr/>
      <dgm:t>
        <a:bodyPr/>
        <a:lstStyle/>
        <a:p>
          <a:endParaRPr lang="nl-BE"/>
        </a:p>
      </dgm:t>
    </dgm:pt>
    <dgm:pt modelId="{8C3E0AEE-4EF8-4A01-8B8F-FA2263A540E0}" type="sibTrans" cxnId="{8EDBB451-5353-4A4D-B060-A71026FC68DD}">
      <dgm:prSet/>
      <dgm:spPr/>
      <dgm:t>
        <a:bodyPr/>
        <a:lstStyle/>
        <a:p>
          <a:endParaRPr lang="nl-BE"/>
        </a:p>
      </dgm:t>
    </dgm:pt>
    <dgm:pt modelId="{2068DE2C-9329-443E-819A-DFCA50EE5BE2}" type="pres">
      <dgm:prSet presAssocID="{64986D17-6CE9-4B14-B6FD-CABED2C2406B}" presName="Name0" presStyleCnt="0">
        <dgm:presLayoutVars>
          <dgm:dir/>
          <dgm:animLvl val="lvl"/>
          <dgm:resizeHandles val="exact"/>
        </dgm:presLayoutVars>
      </dgm:prSet>
      <dgm:spPr/>
      <dgm:t>
        <a:bodyPr/>
        <a:lstStyle/>
        <a:p>
          <a:endParaRPr lang="nl-BE"/>
        </a:p>
      </dgm:t>
    </dgm:pt>
    <dgm:pt modelId="{CBDB2625-43DF-480C-A67F-7BFCFED03E0D}" type="pres">
      <dgm:prSet presAssocID="{6CF4B901-3D21-422B-8EC6-8E2809CFD57B}" presName="composite" presStyleCnt="0"/>
      <dgm:spPr/>
    </dgm:pt>
    <dgm:pt modelId="{1AA55321-9E7B-4CA0-B4D3-E2F6F60F7290}" type="pres">
      <dgm:prSet presAssocID="{6CF4B901-3D21-422B-8EC6-8E2809CFD57B}" presName="parTx" presStyleLbl="alignNode1" presStyleIdx="0" presStyleCnt="2">
        <dgm:presLayoutVars>
          <dgm:chMax val="0"/>
          <dgm:chPref val="0"/>
          <dgm:bulletEnabled val="1"/>
        </dgm:presLayoutVars>
      </dgm:prSet>
      <dgm:spPr/>
      <dgm:t>
        <a:bodyPr/>
        <a:lstStyle/>
        <a:p>
          <a:endParaRPr lang="nl-BE"/>
        </a:p>
      </dgm:t>
    </dgm:pt>
    <dgm:pt modelId="{704122F6-EE8F-4AC1-AC48-041EDB0D7229}" type="pres">
      <dgm:prSet presAssocID="{6CF4B901-3D21-422B-8EC6-8E2809CFD57B}" presName="desTx" presStyleLbl="alignAccFollowNode1" presStyleIdx="0" presStyleCnt="2">
        <dgm:presLayoutVars>
          <dgm:bulletEnabled val="1"/>
        </dgm:presLayoutVars>
      </dgm:prSet>
      <dgm:spPr/>
      <dgm:t>
        <a:bodyPr/>
        <a:lstStyle/>
        <a:p>
          <a:endParaRPr lang="nl-BE"/>
        </a:p>
      </dgm:t>
    </dgm:pt>
    <dgm:pt modelId="{B13A61C5-34DE-4768-B2E0-D95BFDE82112}" type="pres">
      <dgm:prSet presAssocID="{DC2A624C-CC12-4E4D-BEEB-46F0794DE9C1}" presName="space" presStyleCnt="0"/>
      <dgm:spPr/>
    </dgm:pt>
    <dgm:pt modelId="{CEB1DED7-2B95-453E-AB43-DD14F9D4D61C}" type="pres">
      <dgm:prSet presAssocID="{212103FD-D36E-438F-B51F-85AD8C756810}" presName="composite" presStyleCnt="0"/>
      <dgm:spPr/>
    </dgm:pt>
    <dgm:pt modelId="{CB7324A1-17B1-47DD-93E0-AF5A8F389A91}" type="pres">
      <dgm:prSet presAssocID="{212103FD-D36E-438F-B51F-85AD8C756810}" presName="parTx" presStyleLbl="alignNode1" presStyleIdx="1" presStyleCnt="2">
        <dgm:presLayoutVars>
          <dgm:chMax val="0"/>
          <dgm:chPref val="0"/>
          <dgm:bulletEnabled val="1"/>
        </dgm:presLayoutVars>
      </dgm:prSet>
      <dgm:spPr/>
      <dgm:t>
        <a:bodyPr/>
        <a:lstStyle/>
        <a:p>
          <a:endParaRPr lang="nl-BE"/>
        </a:p>
      </dgm:t>
    </dgm:pt>
    <dgm:pt modelId="{053C19C3-34FD-43BA-9530-64A0B88D8B52}" type="pres">
      <dgm:prSet presAssocID="{212103FD-D36E-438F-B51F-85AD8C756810}" presName="desTx" presStyleLbl="alignAccFollowNode1" presStyleIdx="1" presStyleCnt="2">
        <dgm:presLayoutVars>
          <dgm:bulletEnabled val="1"/>
        </dgm:presLayoutVars>
      </dgm:prSet>
      <dgm:spPr/>
      <dgm:t>
        <a:bodyPr/>
        <a:lstStyle/>
        <a:p>
          <a:endParaRPr lang="nl-BE"/>
        </a:p>
      </dgm:t>
    </dgm:pt>
  </dgm:ptLst>
  <dgm:cxnLst>
    <dgm:cxn modelId="{F70CA5F4-BA53-417B-830C-053377D3D977}" srcId="{6CF4B901-3D21-422B-8EC6-8E2809CFD57B}" destId="{E8E5AAF4-BC16-46C4-A024-58F7C1969663}" srcOrd="0" destOrd="0" parTransId="{92A051F8-8DF2-46EC-9A9C-8560B757480D}" sibTransId="{1BC8B6E3-048C-434A-A892-E841127DDD66}"/>
    <dgm:cxn modelId="{DCAB63FB-6A43-4905-9D16-E09AC375A742}" srcId="{212103FD-D36E-438F-B51F-85AD8C756810}" destId="{A5C9D5BE-8FE6-476A-B348-5B22F32D28AF}" srcOrd="0" destOrd="0" parTransId="{94F839DD-1988-48C2-A55F-115567D5E2F4}" sibTransId="{DA4543F0-E124-46B6-A836-6353DEC627F6}"/>
    <dgm:cxn modelId="{9DC4E3CD-0FB6-4C2A-A491-B0C5C1BD0E3E}" type="presOf" srcId="{3B818E3D-E6DA-4A43-9356-9456305B4DE1}" destId="{053C19C3-34FD-43BA-9530-64A0B88D8B52}" srcOrd="0" destOrd="1" presId="urn:microsoft.com/office/officeart/2005/8/layout/hList1"/>
    <dgm:cxn modelId="{57F5CE65-3706-4292-988A-40F97D757F01}" type="presOf" srcId="{64986D17-6CE9-4B14-B6FD-CABED2C2406B}" destId="{2068DE2C-9329-443E-819A-DFCA50EE5BE2}" srcOrd="0" destOrd="0" presId="urn:microsoft.com/office/officeart/2005/8/layout/hList1"/>
    <dgm:cxn modelId="{1B6E19E8-5F54-42A1-AD67-0626B884D610}" srcId="{64986D17-6CE9-4B14-B6FD-CABED2C2406B}" destId="{212103FD-D36E-438F-B51F-85AD8C756810}" srcOrd="1" destOrd="0" parTransId="{DE1971C7-13CE-478A-9A4A-C206F72174E5}" sibTransId="{78638E02-8EE0-411F-89B1-297DFBE0F7F2}"/>
    <dgm:cxn modelId="{0A6B3524-D89F-44F4-89E4-461FC3B43164}" type="presOf" srcId="{212103FD-D36E-438F-B51F-85AD8C756810}" destId="{CB7324A1-17B1-47DD-93E0-AF5A8F389A91}" srcOrd="0" destOrd="0" presId="urn:microsoft.com/office/officeart/2005/8/layout/hList1"/>
    <dgm:cxn modelId="{8EDBB451-5353-4A4D-B060-A71026FC68DD}" srcId="{212103FD-D36E-438F-B51F-85AD8C756810}" destId="{3B818E3D-E6DA-4A43-9356-9456305B4DE1}" srcOrd="1" destOrd="0" parTransId="{97D80C18-D479-4DB8-AC1B-E983F4CAC756}" sibTransId="{8C3E0AEE-4EF8-4A01-8B8F-FA2263A540E0}"/>
    <dgm:cxn modelId="{8BA00EB3-62CE-4089-8F79-F827B301F33C}" type="presOf" srcId="{E8E5AAF4-BC16-46C4-A024-58F7C1969663}" destId="{704122F6-EE8F-4AC1-AC48-041EDB0D7229}" srcOrd="0" destOrd="0" presId="urn:microsoft.com/office/officeart/2005/8/layout/hList1"/>
    <dgm:cxn modelId="{51298938-4AF9-4005-89ED-E0F7F9F6184F}" type="presOf" srcId="{E5C8E04D-A386-45EB-8F15-065F675BEA0C}" destId="{704122F6-EE8F-4AC1-AC48-041EDB0D7229}" srcOrd="0" destOrd="1" presId="urn:microsoft.com/office/officeart/2005/8/layout/hList1"/>
    <dgm:cxn modelId="{FBD5ACCC-E890-4E6B-AC2F-7A75ABB627F2}" srcId="{64986D17-6CE9-4B14-B6FD-CABED2C2406B}" destId="{6CF4B901-3D21-422B-8EC6-8E2809CFD57B}" srcOrd="0" destOrd="0" parTransId="{2CE4D589-25CC-44DD-9672-326B0FEC6B5F}" sibTransId="{DC2A624C-CC12-4E4D-BEEB-46F0794DE9C1}"/>
    <dgm:cxn modelId="{A919A720-A521-4898-9B66-F234F13F237E}" type="presOf" srcId="{A5C9D5BE-8FE6-476A-B348-5B22F32D28AF}" destId="{053C19C3-34FD-43BA-9530-64A0B88D8B52}" srcOrd="0" destOrd="0" presId="urn:microsoft.com/office/officeart/2005/8/layout/hList1"/>
    <dgm:cxn modelId="{9CA1353D-9157-41D7-BB51-8CF98A2603AD}" srcId="{6CF4B901-3D21-422B-8EC6-8E2809CFD57B}" destId="{E5C8E04D-A386-45EB-8F15-065F675BEA0C}" srcOrd="1" destOrd="0" parTransId="{44E495FF-0664-4A13-9BB8-0F6DBBBFF8F5}" sibTransId="{E1AE5AEA-F156-4CA4-A726-B61241EE86DD}"/>
    <dgm:cxn modelId="{3C2332B5-05A8-4BFC-B80F-86CA63FF3DD6}" type="presOf" srcId="{6CF4B901-3D21-422B-8EC6-8E2809CFD57B}" destId="{1AA55321-9E7B-4CA0-B4D3-E2F6F60F7290}" srcOrd="0" destOrd="0" presId="urn:microsoft.com/office/officeart/2005/8/layout/hList1"/>
    <dgm:cxn modelId="{11A247DF-A4A0-41BE-9452-35E0B9039903}" type="presParOf" srcId="{2068DE2C-9329-443E-819A-DFCA50EE5BE2}" destId="{CBDB2625-43DF-480C-A67F-7BFCFED03E0D}" srcOrd="0" destOrd="0" presId="urn:microsoft.com/office/officeart/2005/8/layout/hList1"/>
    <dgm:cxn modelId="{0BFCC61F-AB0B-4833-8889-A985DA304F70}" type="presParOf" srcId="{CBDB2625-43DF-480C-A67F-7BFCFED03E0D}" destId="{1AA55321-9E7B-4CA0-B4D3-E2F6F60F7290}" srcOrd="0" destOrd="0" presId="urn:microsoft.com/office/officeart/2005/8/layout/hList1"/>
    <dgm:cxn modelId="{429ED894-7981-4227-A4DE-382D98AE4628}" type="presParOf" srcId="{CBDB2625-43DF-480C-A67F-7BFCFED03E0D}" destId="{704122F6-EE8F-4AC1-AC48-041EDB0D7229}" srcOrd="1" destOrd="0" presId="urn:microsoft.com/office/officeart/2005/8/layout/hList1"/>
    <dgm:cxn modelId="{60ED87F7-061E-41E0-A3E2-8200DEF3E477}" type="presParOf" srcId="{2068DE2C-9329-443E-819A-DFCA50EE5BE2}" destId="{B13A61C5-34DE-4768-B2E0-D95BFDE82112}" srcOrd="1" destOrd="0" presId="urn:microsoft.com/office/officeart/2005/8/layout/hList1"/>
    <dgm:cxn modelId="{1306E18C-732B-4B48-86C0-D0E0C3929C67}" type="presParOf" srcId="{2068DE2C-9329-443E-819A-DFCA50EE5BE2}" destId="{CEB1DED7-2B95-453E-AB43-DD14F9D4D61C}" srcOrd="2" destOrd="0" presId="urn:microsoft.com/office/officeart/2005/8/layout/hList1"/>
    <dgm:cxn modelId="{2D138AA7-B735-4BCA-95F1-0D144075FFF2}" type="presParOf" srcId="{CEB1DED7-2B95-453E-AB43-DD14F9D4D61C}" destId="{CB7324A1-17B1-47DD-93E0-AF5A8F389A91}" srcOrd="0" destOrd="0" presId="urn:microsoft.com/office/officeart/2005/8/layout/hList1"/>
    <dgm:cxn modelId="{42D65419-F10A-49CF-8579-4707A6858D44}" type="presParOf" srcId="{CEB1DED7-2B95-453E-AB43-DD14F9D4D61C}" destId="{053C19C3-34FD-43BA-9530-64A0B88D8B5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4986D17-6CE9-4B14-B6FD-CABED2C2406B}"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nl-BE"/>
        </a:p>
      </dgm:t>
    </dgm:pt>
    <dgm:pt modelId="{6CF4B901-3D21-422B-8EC6-8E2809CFD57B}">
      <dgm:prSet phldrT="[Tekst]"/>
      <dgm:spPr>
        <a:solidFill>
          <a:srgbClr val="5C9A9B"/>
        </a:solidFill>
        <a:ln>
          <a:noFill/>
        </a:ln>
      </dgm:spPr>
      <dgm:t>
        <a:bodyPr/>
        <a:lstStyle/>
        <a:p>
          <a:r>
            <a:rPr lang="nl-BE" dirty="0" smtClean="0"/>
            <a:t>Medische voorwaarden</a:t>
          </a:r>
          <a:endParaRPr lang="nl-BE" dirty="0"/>
        </a:p>
      </dgm:t>
    </dgm:pt>
    <dgm:pt modelId="{2CE4D589-25CC-44DD-9672-326B0FEC6B5F}" type="parTrans" cxnId="{FBD5ACCC-E890-4E6B-AC2F-7A75ABB627F2}">
      <dgm:prSet/>
      <dgm:spPr/>
      <dgm:t>
        <a:bodyPr/>
        <a:lstStyle/>
        <a:p>
          <a:endParaRPr lang="nl-BE"/>
        </a:p>
      </dgm:t>
    </dgm:pt>
    <dgm:pt modelId="{DC2A624C-CC12-4E4D-BEEB-46F0794DE9C1}" type="sibTrans" cxnId="{FBD5ACCC-E890-4E6B-AC2F-7A75ABB627F2}">
      <dgm:prSet/>
      <dgm:spPr/>
      <dgm:t>
        <a:bodyPr/>
        <a:lstStyle/>
        <a:p>
          <a:endParaRPr lang="nl-BE"/>
        </a:p>
      </dgm:t>
    </dgm:pt>
    <dgm:pt modelId="{E8E5AAF4-BC16-46C4-A024-58F7C1969663}">
      <dgm:prSet phldrT="[Tekst]"/>
      <dgm:spPr>
        <a:solidFill>
          <a:schemeClr val="bg1">
            <a:lumMod val="95000"/>
            <a:alpha val="90000"/>
          </a:schemeClr>
        </a:solidFill>
        <a:ln>
          <a:noFill/>
        </a:ln>
      </dgm:spPr>
      <dgm:t>
        <a:bodyPr/>
        <a:lstStyle/>
        <a:p>
          <a:r>
            <a:rPr lang="nl-BE" dirty="0" smtClean="0"/>
            <a:t>Diabetes type 1</a:t>
          </a:r>
          <a:endParaRPr lang="nl-BE" dirty="0"/>
        </a:p>
      </dgm:t>
    </dgm:pt>
    <dgm:pt modelId="{92A051F8-8DF2-46EC-9A9C-8560B757480D}" type="parTrans" cxnId="{F70CA5F4-BA53-417B-830C-053377D3D977}">
      <dgm:prSet/>
      <dgm:spPr/>
      <dgm:t>
        <a:bodyPr/>
        <a:lstStyle/>
        <a:p>
          <a:endParaRPr lang="nl-BE"/>
        </a:p>
      </dgm:t>
    </dgm:pt>
    <dgm:pt modelId="{1BC8B6E3-048C-434A-A892-E841127DDD66}" type="sibTrans" cxnId="{F70CA5F4-BA53-417B-830C-053377D3D977}">
      <dgm:prSet/>
      <dgm:spPr/>
      <dgm:t>
        <a:bodyPr/>
        <a:lstStyle/>
        <a:p>
          <a:endParaRPr lang="nl-BE"/>
        </a:p>
      </dgm:t>
    </dgm:pt>
    <dgm:pt modelId="{212103FD-D36E-438F-B51F-85AD8C756810}">
      <dgm:prSet phldrT="[Tekst]"/>
      <dgm:spPr>
        <a:solidFill>
          <a:srgbClr val="5C9A9B"/>
        </a:solidFill>
        <a:ln>
          <a:noFill/>
        </a:ln>
      </dgm:spPr>
      <dgm:t>
        <a:bodyPr/>
        <a:lstStyle/>
        <a:p>
          <a:r>
            <a:rPr lang="nl-BE" dirty="0" smtClean="0"/>
            <a:t>Niet medische voorwaarden</a:t>
          </a:r>
          <a:endParaRPr lang="nl-BE" dirty="0"/>
        </a:p>
      </dgm:t>
    </dgm:pt>
    <dgm:pt modelId="{DE1971C7-13CE-478A-9A4A-C206F72174E5}" type="parTrans" cxnId="{1B6E19E8-5F54-42A1-AD67-0626B884D610}">
      <dgm:prSet/>
      <dgm:spPr/>
      <dgm:t>
        <a:bodyPr/>
        <a:lstStyle/>
        <a:p>
          <a:endParaRPr lang="nl-BE"/>
        </a:p>
      </dgm:t>
    </dgm:pt>
    <dgm:pt modelId="{78638E02-8EE0-411F-89B1-297DFBE0F7F2}" type="sibTrans" cxnId="{1B6E19E8-5F54-42A1-AD67-0626B884D610}">
      <dgm:prSet/>
      <dgm:spPr/>
      <dgm:t>
        <a:bodyPr/>
        <a:lstStyle/>
        <a:p>
          <a:endParaRPr lang="nl-BE"/>
        </a:p>
      </dgm:t>
    </dgm:pt>
    <dgm:pt modelId="{A5C9D5BE-8FE6-476A-B348-5B22F32D28AF}">
      <dgm:prSet phldrT="[Tekst]"/>
      <dgm:spPr>
        <a:solidFill>
          <a:schemeClr val="bg1">
            <a:lumMod val="95000"/>
            <a:alpha val="90000"/>
          </a:schemeClr>
        </a:solidFill>
        <a:ln>
          <a:noFill/>
        </a:ln>
      </dgm:spPr>
      <dgm:t>
        <a:bodyPr/>
        <a:lstStyle/>
        <a:p>
          <a:r>
            <a:rPr lang="nl-BE" dirty="0" smtClean="0"/>
            <a:t>16 jaar of ouder zijn</a:t>
          </a:r>
          <a:endParaRPr lang="nl-BE" dirty="0"/>
        </a:p>
      </dgm:t>
    </dgm:pt>
    <dgm:pt modelId="{94F839DD-1988-48C2-A55F-115567D5E2F4}" type="parTrans" cxnId="{DCAB63FB-6A43-4905-9D16-E09AC375A742}">
      <dgm:prSet/>
      <dgm:spPr/>
      <dgm:t>
        <a:bodyPr/>
        <a:lstStyle/>
        <a:p>
          <a:endParaRPr lang="nl-BE"/>
        </a:p>
      </dgm:t>
    </dgm:pt>
    <dgm:pt modelId="{DA4543F0-E124-46B6-A836-6353DEC627F6}" type="sibTrans" cxnId="{DCAB63FB-6A43-4905-9D16-E09AC375A742}">
      <dgm:prSet/>
      <dgm:spPr/>
      <dgm:t>
        <a:bodyPr/>
        <a:lstStyle/>
        <a:p>
          <a:endParaRPr lang="nl-BE"/>
        </a:p>
      </dgm:t>
    </dgm:pt>
    <dgm:pt modelId="{CEC1CA6F-4CEF-41E3-A58D-A38B3C7715AD}">
      <dgm:prSet/>
      <dgm:spPr/>
      <dgm:t>
        <a:bodyPr/>
        <a:lstStyle/>
        <a:p>
          <a:r>
            <a:rPr lang="nl-BE" dirty="0" smtClean="0"/>
            <a:t>Diabetes type 2 met minstens 2 insuline-toedieningen per dag en daarnaast een ernstige medische aandoening.</a:t>
          </a:r>
        </a:p>
      </dgm:t>
    </dgm:pt>
    <dgm:pt modelId="{DE01646A-115C-4596-8676-488371D25090}" type="parTrans" cxnId="{21A76618-46D2-4735-8F0C-BF0909E66779}">
      <dgm:prSet/>
      <dgm:spPr/>
      <dgm:t>
        <a:bodyPr/>
        <a:lstStyle/>
        <a:p>
          <a:endParaRPr lang="nl-BE"/>
        </a:p>
      </dgm:t>
    </dgm:pt>
    <dgm:pt modelId="{36C2629C-627E-4F7B-82FA-F146B48F6824}" type="sibTrans" cxnId="{21A76618-46D2-4735-8F0C-BF0909E66779}">
      <dgm:prSet/>
      <dgm:spPr/>
      <dgm:t>
        <a:bodyPr/>
        <a:lstStyle/>
        <a:p>
          <a:endParaRPr lang="nl-BE"/>
        </a:p>
      </dgm:t>
    </dgm:pt>
    <dgm:pt modelId="{D26CA334-BBE0-4F94-B55C-2AB5792C5EFE}">
      <dgm:prSet phldrT="[Tekst]"/>
      <dgm:spPr>
        <a:solidFill>
          <a:schemeClr val="bg1">
            <a:lumMod val="95000"/>
            <a:alpha val="90000"/>
          </a:schemeClr>
        </a:solidFill>
        <a:ln>
          <a:noFill/>
        </a:ln>
      </dgm:spPr>
      <dgm:t>
        <a:bodyPr/>
        <a:lstStyle/>
        <a:p>
          <a:r>
            <a:rPr lang="nl-BE" dirty="0" smtClean="0"/>
            <a:t>Diabetes type 2 met minstens 3 insuline-toedieningen per dag</a:t>
          </a:r>
          <a:endParaRPr lang="nl-BE" dirty="0"/>
        </a:p>
      </dgm:t>
    </dgm:pt>
    <dgm:pt modelId="{44B9FA1E-45D4-40B7-A0A7-59D64A569802}" type="parTrans" cxnId="{EF441270-AD32-4CCC-9864-562356A3C2D9}">
      <dgm:prSet/>
      <dgm:spPr/>
      <dgm:t>
        <a:bodyPr/>
        <a:lstStyle/>
        <a:p>
          <a:endParaRPr lang="nl-BE"/>
        </a:p>
      </dgm:t>
    </dgm:pt>
    <dgm:pt modelId="{0DE8D018-80ED-41D4-BEC0-038D9975C74F}" type="sibTrans" cxnId="{EF441270-AD32-4CCC-9864-562356A3C2D9}">
      <dgm:prSet/>
      <dgm:spPr/>
      <dgm:t>
        <a:bodyPr/>
        <a:lstStyle/>
        <a:p>
          <a:endParaRPr lang="nl-BE"/>
        </a:p>
      </dgm:t>
    </dgm:pt>
    <dgm:pt modelId="{3C3E4400-0BE1-4A2B-B491-087024F44A4C}">
      <dgm:prSet/>
      <dgm:spPr/>
      <dgm:t>
        <a:bodyPr/>
        <a:lstStyle/>
        <a:p>
          <a:r>
            <a:rPr lang="nl-BE" dirty="0" smtClean="0"/>
            <a:t>Vrouwen met zwangerschapsdiabetes</a:t>
          </a:r>
        </a:p>
      </dgm:t>
    </dgm:pt>
    <dgm:pt modelId="{5AA5748A-8E0B-4E42-9437-EAF7A4E367E1}" type="parTrans" cxnId="{39D2EE9B-A745-4420-BE18-468D93E70276}">
      <dgm:prSet/>
      <dgm:spPr/>
      <dgm:t>
        <a:bodyPr/>
        <a:lstStyle/>
        <a:p>
          <a:endParaRPr lang="nl-BE"/>
        </a:p>
      </dgm:t>
    </dgm:pt>
    <dgm:pt modelId="{D2D8315C-2FBC-4D3C-8603-24B6B2338FAD}" type="sibTrans" cxnId="{39D2EE9B-A745-4420-BE18-468D93E70276}">
      <dgm:prSet/>
      <dgm:spPr/>
      <dgm:t>
        <a:bodyPr/>
        <a:lstStyle/>
        <a:p>
          <a:endParaRPr lang="nl-BE"/>
        </a:p>
      </dgm:t>
    </dgm:pt>
    <dgm:pt modelId="{4985B5A4-EE6A-45E9-AE91-9C1350DA3086}">
      <dgm:prSet/>
      <dgm:spPr/>
      <dgm:t>
        <a:bodyPr/>
        <a:lstStyle/>
        <a:p>
          <a:r>
            <a:rPr lang="nl-BE" dirty="0" smtClean="0"/>
            <a:t>Vrouwen met diabetes zonder insulinetherapie met zwangerschapswens</a:t>
          </a:r>
        </a:p>
      </dgm:t>
    </dgm:pt>
    <dgm:pt modelId="{9CD26804-7CDF-4546-B937-B2BB4623DF0B}" type="parTrans" cxnId="{F4A8D2F8-684F-42C0-8686-ABEF136F6067}">
      <dgm:prSet/>
      <dgm:spPr/>
      <dgm:t>
        <a:bodyPr/>
        <a:lstStyle/>
        <a:p>
          <a:endParaRPr lang="nl-BE"/>
        </a:p>
      </dgm:t>
    </dgm:pt>
    <dgm:pt modelId="{A66DC78C-4C40-41AC-AC5A-952ACCBB3615}" type="sibTrans" cxnId="{F4A8D2F8-684F-42C0-8686-ABEF136F6067}">
      <dgm:prSet/>
      <dgm:spPr/>
      <dgm:t>
        <a:bodyPr/>
        <a:lstStyle/>
        <a:p>
          <a:endParaRPr lang="nl-BE"/>
        </a:p>
      </dgm:t>
    </dgm:pt>
    <dgm:pt modelId="{95895B40-CE6F-43BF-8D5D-F2E91AE1E478}">
      <dgm:prSet/>
      <dgm:spPr/>
      <dgm:t>
        <a:bodyPr/>
        <a:lstStyle/>
        <a:p>
          <a:r>
            <a:rPr lang="nl-BE" dirty="0" smtClean="0"/>
            <a:t>Diabetici na een orgaanstransplantatie</a:t>
          </a:r>
        </a:p>
      </dgm:t>
    </dgm:pt>
    <dgm:pt modelId="{9EEEF453-ACC3-4548-9DDE-1E72A0B29255}" type="parTrans" cxnId="{1C8428F5-EC6A-4FA2-9A6B-9D4EB24DE1C2}">
      <dgm:prSet/>
      <dgm:spPr/>
      <dgm:t>
        <a:bodyPr/>
        <a:lstStyle/>
        <a:p>
          <a:endParaRPr lang="nl-BE"/>
        </a:p>
      </dgm:t>
    </dgm:pt>
    <dgm:pt modelId="{2EC3752D-EE03-41FB-AF4E-C325796D3D17}" type="sibTrans" cxnId="{1C8428F5-EC6A-4FA2-9A6B-9D4EB24DE1C2}">
      <dgm:prSet/>
      <dgm:spPr/>
      <dgm:t>
        <a:bodyPr/>
        <a:lstStyle/>
        <a:p>
          <a:endParaRPr lang="nl-BE"/>
        </a:p>
      </dgm:t>
    </dgm:pt>
    <dgm:pt modelId="{7DE8351E-F0E7-4272-8620-F453AA499BA7}">
      <dgm:prSet/>
      <dgm:spPr/>
      <dgm:t>
        <a:bodyPr/>
        <a:lstStyle/>
        <a:p>
          <a:r>
            <a:rPr lang="nl-BE" dirty="0" smtClean="0"/>
            <a:t>Diabetici op nierdialyse</a:t>
          </a:r>
        </a:p>
      </dgm:t>
    </dgm:pt>
    <dgm:pt modelId="{C45BB15D-0EFA-4D16-AAE9-6BBFD3A86890}" type="parTrans" cxnId="{2CF4F0D2-944A-4060-B4D4-5F331366BF6A}">
      <dgm:prSet/>
      <dgm:spPr/>
      <dgm:t>
        <a:bodyPr/>
        <a:lstStyle/>
        <a:p>
          <a:endParaRPr lang="nl-BE"/>
        </a:p>
      </dgm:t>
    </dgm:pt>
    <dgm:pt modelId="{B1FB37FC-8D90-42D0-AE72-343C6C914030}" type="sibTrans" cxnId="{2CF4F0D2-944A-4060-B4D4-5F331366BF6A}">
      <dgm:prSet/>
      <dgm:spPr/>
      <dgm:t>
        <a:bodyPr/>
        <a:lstStyle/>
        <a:p>
          <a:endParaRPr lang="nl-BE"/>
        </a:p>
      </dgm:t>
    </dgm:pt>
    <dgm:pt modelId="{73F3DEA3-9259-42A8-A321-782F4FB1BDD5}">
      <dgm:prSet/>
      <dgm:spPr/>
      <dgm:t>
        <a:bodyPr/>
        <a:lstStyle/>
        <a:p>
          <a:r>
            <a:rPr lang="nl-BE" dirty="0" smtClean="0"/>
            <a:t>Patiënten met organische hypoglycemieën (insulinoom, glycogenose, nesidioblastose).</a:t>
          </a:r>
        </a:p>
      </dgm:t>
    </dgm:pt>
    <dgm:pt modelId="{9B690F61-CB1B-4C39-979E-F301FA8A9715}" type="parTrans" cxnId="{9BDE52F3-5B47-4295-AB98-6D9721D3ED06}">
      <dgm:prSet/>
      <dgm:spPr/>
      <dgm:t>
        <a:bodyPr/>
        <a:lstStyle/>
        <a:p>
          <a:endParaRPr lang="nl-BE"/>
        </a:p>
      </dgm:t>
    </dgm:pt>
    <dgm:pt modelId="{1682CD9B-3D42-4BF9-AFF8-78391798FD37}" type="sibTrans" cxnId="{9BDE52F3-5B47-4295-AB98-6D9721D3ED06}">
      <dgm:prSet/>
      <dgm:spPr/>
      <dgm:t>
        <a:bodyPr/>
        <a:lstStyle/>
        <a:p>
          <a:endParaRPr lang="nl-BE"/>
        </a:p>
      </dgm:t>
    </dgm:pt>
    <dgm:pt modelId="{1642CB2A-D4B8-411B-AFA6-ADCFB85E4DBE}">
      <dgm:prSet/>
      <dgm:spPr/>
      <dgm:t>
        <a:bodyPr/>
        <a:lstStyle/>
        <a:p>
          <a:r>
            <a:rPr lang="nl-BE" dirty="0" smtClean="0"/>
            <a:t>Patiënten die reeds een ZTD volgen: Begeleiding i.v.m. de diabetes als de huisarts dat voorschrijft</a:t>
          </a:r>
        </a:p>
      </dgm:t>
    </dgm:pt>
    <dgm:pt modelId="{763FE078-F620-4D87-9B30-E48CA36695E8}" type="parTrans" cxnId="{B3BCEE53-20E9-4FEF-82D1-F6733BC6663D}">
      <dgm:prSet/>
      <dgm:spPr/>
      <dgm:t>
        <a:bodyPr/>
        <a:lstStyle/>
        <a:p>
          <a:endParaRPr lang="nl-BE"/>
        </a:p>
      </dgm:t>
    </dgm:pt>
    <dgm:pt modelId="{C76DF720-6848-4E65-88E8-12B831B9CF9C}" type="sibTrans" cxnId="{B3BCEE53-20E9-4FEF-82D1-F6733BC6663D}">
      <dgm:prSet/>
      <dgm:spPr/>
      <dgm:t>
        <a:bodyPr/>
        <a:lstStyle/>
        <a:p>
          <a:endParaRPr lang="nl-BE"/>
        </a:p>
      </dgm:t>
    </dgm:pt>
    <dgm:pt modelId="{C33FE6BF-1107-445C-9AC6-C82A73EB3F4E}">
      <dgm:prSet/>
      <dgm:spPr/>
      <dgm:t>
        <a:bodyPr/>
        <a:lstStyle/>
        <a:p>
          <a:r>
            <a:rPr lang="nl-BE" dirty="0" smtClean="0"/>
            <a:t>Materiaal voor de metingen van de glycemie als een patiënt start tijdens hospitalisatie en van plan is om na de hospitalisatie een zorgtrajectcontract af te sluiten</a:t>
          </a:r>
        </a:p>
      </dgm:t>
    </dgm:pt>
    <dgm:pt modelId="{D0B3511E-F31A-43AF-B4A5-957DDE54971A}" type="parTrans" cxnId="{59769616-0E77-478A-ABBA-8CDF31AB2C38}">
      <dgm:prSet/>
      <dgm:spPr/>
      <dgm:t>
        <a:bodyPr/>
        <a:lstStyle/>
        <a:p>
          <a:endParaRPr lang="nl-BE"/>
        </a:p>
      </dgm:t>
    </dgm:pt>
    <dgm:pt modelId="{129F2804-788E-455F-9FE4-0E926A69A009}" type="sibTrans" cxnId="{59769616-0E77-478A-ABBA-8CDF31AB2C38}">
      <dgm:prSet/>
      <dgm:spPr/>
      <dgm:t>
        <a:bodyPr/>
        <a:lstStyle/>
        <a:p>
          <a:endParaRPr lang="nl-BE"/>
        </a:p>
      </dgm:t>
    </dgm:pt>
    <dgm:pt modelId="{348A12D1-8096-49C3-A8AB-05E7EDE45391}">
      <dgm:prSet/>
      <dgm:spPr/>
      <dgm:t>
        <a:bodyPr/>
        <a:lstStyle/>
        <a:p>
          <a:r>
            <a:rPr lang="nl-BE" dirty="0" smtClean="0"/>
            <a:t>Beschikken over een globaal medisch dossier (GMD)</a:t>
          </a:r>
          <a:endParaRPr lang="nl-BE" dirty="0"/>
        </a:p>
      </dgm:t>
    </dgm:pt>
    <dgm:pt modelId="{8540F145-62AF-4E29-8CEE-1273814CD853}" type="parTrans" cxnId="{2169A52E-BB44-4782-8528-79A9908B8E66}">
      <dgm:prSet/>
      <dgm:spPr/>
      <dgm:t>
        <a:bodyPr/>
        <a:lstStyle/>
        <a:p>
          <a:endParaRPr lang="nl-BE"/>
        </a:p>
      </dgm:t>
    </dgm:pt>
    <dgm:pt modelId="{B66DBCE8-80AC-4B8B-8EAF-FDB738A89AB3}" type="sibTrans" cxnId="{2169A52E-BB44-4782-8528-79A9908B8E66}">
      <dgm:prSet/>
      <dgm:spPr/>
      <dgm:t>
        <a:bodyPr/>
        <a:lstStyle/>
        <a:p>
          <a:endParaRPr lang="nl-BE"/>
        </a:p>
      </dgm:t>
    </dgm:pt>
    <dgm:pt modelId="{2068DE2C-9329-443E-819A-DFCA50EE5BE2}" type="pres">
      <dgm:prSet presAssocID="{64986D17-6CE9-4B14-B6FD-CABED2C2406B}" presName="Name0" presStyleCnt="0">
        <dgm:presLayoutVars>
          <dgm:dir/>
          <dgm:animLvl val="lvl"/>
          <dgm:resizeHandles val="exact"/>
        </dgm:presLayoutVars>
      </dgm:prSet>
      <dgm:spPr/>
      <dgm:t>
        <a:bodyPr/>
        <a:lstStyle/>
        <a:p>
          <a:endParaRPr lang="nl-BE"/>
        </a:p>
      </dgm:t>
    </dgm:pt>
    <dgm:pt modelId="{CBDB2625-43DF-480C-A67F-7BFCFED03E0D}" type="pres">
      <dgm:prSet presAssocID="{6CF4B901-3D21-422B-8EC6-8E2809CFD57B}" presName="composite" presStyleCnt="0"/>
      <dgm:spPr/>
    </dgm:pt>
    <dgm:pt modelId="{1AA55321-9E7B-4CA0-B4D3-E2F6F60F7290}" type="pres">
      <dgm:prSet presAssocID="{6CF4B901-3D21-422B-8EC6-8E2809CFD57B}" presName="parTx" presStyleLbl="alignNode1" presStyleIdx="0" presStyleCnt="2" custScaleX="133412">
        <dgm:presLayoutVars>
          <dgm:chMax val="0"/>
          <dgm:chPref val="0"/>
          <dgm:bulletEnabled val="1"/>
        </dgm:presLayoutVars>
      </dgm:prSet>
      <dgm:spPr/>
      <dgm:t>
        <a:bodyPr/>
        <a:lstStyle/>
        <a:p>
          <a:endParaRPr lang="nl-BE"/>
        </a:p>
      </dgm:t>
    </dgm:pt>
    <dgm:pt modelId="{704122F6-EE8F-4AC1-AC48-041EDB0D7229}" type="pres">
      <dgm:prSet presAssocID="{6CF4B901-3D21-422B-8EC6-8E2809CFD57B}" presName="desTx" presStyleLbl="alignAccFollowNode1" presStyleIdx="0" presStyleCnt="2" custScaleX="133412">
        <dgm:presLayoutVars>
          <dgm:bulletEnabled val="1"/>
        </dgm:presLayoutVars>
      </dgm:prSet>
      <dgm:spPr/>
      <dgm:t>
        <a:bodyPr/>
        <a:lstStyle/>
        <a:p>
          <a:endParaRPr lang="nl-BE"/>
        </a:p>
      </dgm:t>
    </dgm:pt>
    <dgm:pt modelId="{B13A61C5-34DE-4768-B2E0-D95BFDE82112}" type="pres">
      <dgm:prSet presAssocID="{DC2A624C-CC12-4E4D-BEEB-46F0794DE9C1}" presName="space" presStyleCnt="0"/>
      <dgm:spPr/>
    </dgm:pt>
    <dgm:pt modelId="{CEB1DED7-2B95-453E-AB43-DD14F9D4D61C}" type="pres">
      <dgm:prSet presAssocID="{212103FD-D36E-438F-B51F-85AD8C756810}" presName="composite" presStyleCnt="0"/>
      <dgm:spPr/>
    </dgm:pt>
    <dgm:pt modelId="{CB7324A1-17B1-47DD-93E0-AF5A8F389A91}" type="pres">
      <dgm:prSet presAssocID="{212103FD-D36E-438F-B51F-85AD8C756810}" presName="parTx" presStyleLbl="alignNode1" presStyleIdx="1" presStyleCnt="2">
        <dgm:presLayoutVars>
          <dgm:chMax val="0"/>
          <dgm:chPref val="0"/>
          <dgm:bulletEnabled val="1"/>
        </dgm:presLayoutVars>
      </dgm:prSet>
      <dgm:spPr/>
      <dgm:t>
        <a:bodyPr/>
        <a:lstStyle/>
        <a:p>
          <a:endParaRPr lang="nl-BE"/>
        </a:p>
      </dgm:t>
    </dgm:pt>
    <dgm:pt modelId="{053C19C3-34FD-43BA-9530-64A0B88D8B52}" type="pres">
      <dgm:prSet presAssocID="{212103FD-D36E-438F-B51F-85AD8C756810}" presName="desTx" presStyleLbl="alignAccFollowNode1" presStyleIdx="1" presStyleCnt="2">
        <dgm:presLayoutVars>
          <dgm:bulletEnabled val="1"/>
        </dgm:presLayoutVars>
      </dgm:prSet>
      <dgm:spPr/>
      <dgm:t>
        <a:bodyPr/>
        <a:lstStyle/>
        <a:p>
          <a:endParaRPr lang="nl-BE"/>
        </a:p>
      </dgm:t>
    </dgm:pt>
  </dgm:ptLst>
  <dgm:cxnLst>
    <dgm:cxn modelId="{FBD5ACCC-E890-4E6B-AC2F-7A75ABB627F2}" srcId="{64986D17-6CE9-4B14-B6FD-CABED2C2406B}" destId="{6CF4B901-3D21-422B-8EC6-8E2809CFD57B}" srcOrd="0" destOrd="0" parTransId="{2CE4D589-25CC-44DD-9672-326B0FEC6B5F}" sibTransId="{DC2A624C-CC12-4E4D-BEEB-46F0794DE9C1}"/>
    <dgm:cxn modelId="{9BDE52F3-5B47-4295-AB98-6D9721D3ED06}" srcId="{6CF4B901-3D21-422B-8EC6-8E2809CFD57B}" destId="{73F3DEA3-9259-42A8-A321-782F4FB1BDD5}" srcOrd="7" destOrd="0" parTransId="{9B690F61-CB1B-4C39-979E-F301FA8A9715}" sibTransId="{1682CD9B-3D42-4BF9-AFF8-78391798FD37}"/>
    <dgm:cxn modelId="{F4A8D2F8-684F-42C0-8686-ABEF136F6067}" srcId="{6CF4B901-3D21-422B-8EC6-8E2809CFD57B}" destId="{4985B5A4-EE6A-45E9-AE91-9C1350DA3086}" srcOrd="4" destOrd="0" parTransId="{9CD26804-7CDF-4546-B937-B2BB4623DF0B}" sibTransId="{A66DC78C-4C40-41AC-AC5A-952ACCBB3615}"/>
    <dgm:cxn modelId="{1B6E19E8-5F54-42A1-AD67-0626B884D610}" srcId="{64986D17-6CE9-4B14-B6FD-CABED2C2406B}" destId="{212103FD-D36E-438F-B51F-85AD8C756810}" srcOrd="1" destOrd="0" parTransId="{DE1971C7-13CE-478A-9A4A-C206F72174E5}" sibTransId="{78638E02-8EE0-411F-89B1-297DFBE0F7F2}"/>
    <dgm:cxn modelId="{F85003A6-2CA2-49E4-8FB6-C04EBDBC6A42}" type="presOf" srcId="{6CF4B901-3D21-422B-8EC6-8E2809CFD57B}" destId="{1AA55321-9E7B-4CA0-B4D3-E2F6F60F7290}" srcOrd="0" destOrd="0" presId="urn:microsoft.com/office/officeart/2005/8/layout/hList1"/>
    <dgm:cxn modelId="{1C8428F5-EC6A-4FA2-9A6B-9D4EB24DE1C2}" srcId="{6CF4B901-3D21-422B-8EC6-8E2809CFD57B}" destId="{95895B40-CE6F-43BF-8D5D-F2E91AE1E478}" srcOrd="5" destOrd="0" parTransId="{9EEEF453-ACC3-4548-9DDE-1E72A0B29255}" sibTransId="{2EC3752D-EE03-41FB-AF4E-C325796D3D17}"/>
    <dgm:cxn modelId="{21A76618-46D2-4735-8F0C-BF0909E66779}" srcId="{6CF4B901-3D21-422B-8EC6-8E2809CFD57B}" destId="{CEC1CA6F-4CEF-41E3-A58D-A38B3C7715AD}" srcOrd="2" destOrd="0" parTransId="{DE01646A-115C-4596-8676-488371D25090}" sibTransId="{36C2629C-627E-4F7B-82FA-F146B48F6824}"/>
    <dgm:cxn modelId="{43EDB60D-C13F-41F8-A1BA-C3B304F7B05F}" type="presOf" srcId="{95895B40-CE6F-43BF-8D5D-F2E91AE1E478}" destId="{704122F6-EE8F-4AC1-AC48-041EDB0D7229}" srcOrd="0" destOrd="5" presId="urn:microsoft.com/office/officeart/2005/8/layout/hList1"/>
    <dgm:cxn modelId="{53D34F2B-C3CA-477B-92B2-019B9E90CB93}" type="presOf" srcId="{348A12D1-8096-49C3-A8AB-05E7EDE45391}" destId="{053C19C3-34FD-43BA-9530-64A0B88D8B52}" srcOrd="0" destOrd="1" presId="urn:microsoft.com/office/officeart/2005/8/layout/hList1"/>
    <dgm:cxn modelId="{EED1FE53-C5E6-4FCB-9054-591F0CF119DF}" type="presOf" srcId="{3C3E4400-0BE1-4A2B-B491-087024F44A4C}" destId="{704122F6-EE8F-4AC1-AC48-041EDB0D7229}" srcOrd="0" destOrd="3" presId="urn:microsoft.com/office/officeart/2005/8/layout/hList1"/>
    <dgm:cxn modelId="{1B4D2764-180D-4C70-B76A-94AE56E3B3C4}" type="presOf" srcId="{A5C9D5BE-8FE6-476A-B348-5B22F32D28AF}" destId="{053C19C3-34FD-43BA-9530-64A0B88D8B52}" srcOrd="0" destOrd="0" presId="urn:microsoft.com/office/officeart/2005/8/layout/hList1"/>
    <dgm:cxn modelId="{8F7A2CC3-C510-4CD6-9B28-8FE948E80F81}" type="presOf" srcId="{4985B5A4-EE6A-45E9-AE91-9C1350DA3086}" destId="{704122F6-EE8F-4AC1-AC48-041EDB0D7229}" srcOrd="0" destOrd="4" presId="urn:microsoft.com/office/officeart/2005/8/layout/hList1"/>
    <dgm:cxn modelId="{2D02A266-3807-48ED-8037-0A47CD9777C4}" type="presOf" srcId="{73F3DEA3-9259-42A8-A321-782F4FB1BDD5}" destId="{704122F6-EE8F-4AC1-AC48-041EDB0D7229}" srcOrd="0" destOrd="7" presId="urn:microsoft.com/office/officeart/2005/8/layout/hList1"/>
    <dgm:cxn modelId="{DCAB63FB-6A43-4905-9D16-E09AC375A742}" srcId="{212103FD-D36E-438F-B51F-85AD8C756810}" destId="{A5C9D5BE-8FE6-476A-B348-5B22F32D28AF}" srcOrd="0" destOrd="0" parTransId="{94F839DD-1988-48C2-A55F-115567D5E2F4}" sibTransId="{DA4543F0-E124-46B6-A836-6353DEC627F6}"/>
    <dgm:cxn modelId="{BD9B9821-1009-4978-BD9F-EB79342B837E}" type="presOf" srcId="{E8E5AAF4-BC16-46C4-A024-58F7C1969663}" destId="{704122F6-EE8F-4AC1-AC48-041EDB0D7229}" srcOrd="0" destOrd="0" presId="urn:microsoft.com/office/officeart/2005/8/layout/hList1"/>
    <dgm:cxn modelId="{B3BCEE53-20E9-4FEF-82D1-F6733BC6663D}" srcId="{6CF4B901-3D21-422B-8EC6-8E2809CFD57B}" destId="{1642CB2A-D4B8-411B-AFA6-ADCFB85E4DBE}" srcOrd="8" destOrd="0" parTransId="{763FE078-F620-4D87-9B30-E48CA36695E8}" sibTransId="{C76DF720-6848-4E65-88E8-12B831B9CF9C}"/>
    <dgm:cxn modelId="{F28DB863-1B9F-45E8-AF3D-7640BE990DB2}" type="presOf" srcId="{1642CB2A-D4B8-411B-AFA6-ADCFB85E4DBE}" destId="{704122F6-EE8F-4AC1-AC48-041EDB0D7229}" srcOrd="0" destOrd="8" presId="urn:microsoft.com/office/officeart/2005/8/layout/hList1"/>
    <dgm:cxn modelId="{2CF4F0D2-944A-4060-B4D4-5F331366BF6A}" srcId="{6CF4B901-3D21-422B-8EC6-8E2809CFD57B}" destId="{7DE8351E-F0E7-4272-8620-F453AA499BA7}" srcOrd="6" destOrd="0" parTransId="{C45BB15D-0EFA-4D16-AAE9-6BBFD3A86890}" sibTransId="{B1FB37FC-8D90-42D0-AE72-343C6C914030}"/>
    <dgm:cxn modelId="{29AC8C01-5B42-48AD-A6C4-59BAEA9F06B5}" type="presOf" srcId="{212103FD-D36E-438F-B51F-85AD8C756810}" destId="{CB7324A1-17B1-47DD-93E0-AF5A8F389A91}" srcOrd="0" destOrd="0" presId="urn:microsoft.com/office/officeart/2005/8/layout/hList1"/>
    <dgm:cxn modelId="{874BA00F-8D75-43F9-A79C-07A81F4CD68F}" type="presOf" srcId="{C33FE6BF-1107-445C-9AC6-C82A73EB3F4E}" destId="{704122F6-EE8F-4AC1-AC48-041EDB0D7229}" srcOrd="0" destOrd="9" presId="urn:microsoft.com/office/officeart/2005/8/layout/hList1"/>
    <dgm:cxn modelId="{EF441270-AD32-4CCC-9864-562356A3C2D9}" srcId="{6CF4B901-3D21-422B-8EC6-8E2809CFD57B}" destId="{D26CA334-BBE0-4F94-B55C-2AB5792C5EFE}" srcOrd="1" destOrd="0" parTransId="{44B9FA1E-45D4-40B7-A0A7-59D64A569802}" sibTransId="{0DE8D018-80ED-41D4-BEC0-038D9975C74F}"/>
    <dgm:cxn modelId="{4FA9B0A7-4B17-486B-8E92-F23D5569DA62}" type="presOf" srcId="{CEC1CA6F-4CEF-41E3-A58D-A38B3C7715AD}" destId="{704122F6-EE8F-4AC1-AC48-041EDB0D7229}" srcOrd="0" destOrd="2" presId="urn:microsoft.com/office/officeart/2005/8/layout/hList1"/>
    <dgm:cxn modelId="{F70CA5F4-BA53-417B-830C-053377D3D977}" srcId="{6CF4B901-3D21-422B-8EC6-8E2809CFD57B}" destId="{E8E5AAF4-BC16-46C4-A024-58F7C1969663}" srcOrd="0" destOrd="0" parTransId="{92A051F8-8DF2-46EC-9A9C-8560B757480D}" sibTransId="{1BC8B6E3-048C-434A-A892-E841127DDD66}"/>
    <dgm:cxn modelId="{32CAD792-B88B-4D76-AAD1-C2B6873A0BD8}" type="presOf" srcId="{7DE8351E-F0E7-4272-8620-F453AA499BA7}" destId="{704122F6-EE8F-4AC1-AC48-041EDB0D7229}" srcOrd="0" destOrd="6" presId="urn:microsoft.com/office/officeart/2005/8/layout/hList1"/>
    <dgm:cxn modelId="{136FEBDF-D198-4DC6-995A-3C16B5033B21}" type="presOf" srcId="{64986D17-6CE9-4B14-B6FD-CABED2C2406B}" destId="{2068DE2C-9329-443E-819A-DFCA50EE5BE2}" srcOrd="0" destOrd="0" presId="urn:microsoft.com/office/officeart/2005/8/layout/hList1"/>
    <dgm:cxn modelId="{2B5A0F2F-814A-46A5-AFB2-E814495B5854}" type="presOf" srcId="{D26CA334-BBE0-4F94-B55C-2AB5792C5EFE}" destId="{704122F6-EE8F-4AC1-AC48-041EDB0D7229}" srcOrd="0" destOrd="1" presId="urn:microsoft.com/office/officeart/2005/8/layout/hList1"/>
    <dgm:cxn modelId="{39D2EE9B-A745-4420-BE18-468D93E70276}" srcId="{6CF4B901-3D21-422B-8EC6-8E2809CFD57B}" destId="{3C3E4400-0BE1-4A2B-B491-087024F44A4C}" srcOrd="3" destOrd="0" parTransId="{5AA5748A-8E0B-4E42-9437-EAF7A4E367E1}" sibTransId="{D2D8315C-2FBC-4D3C-8603-24B6B2338FAD}"/>
    <dgm:cxn modelId="{59769616-0E77-478A-ABBA-8CDF31AB2C38}" srcId="{6CF4B901-3D21-422B-8EC6-8E2809CFD57B}" destId="{C33FE6BF-1107-445C-9AC6-C82A73EB3F4E}" srcOrd="9" destOrd="0" parTransId="{D0B3511E-F31A-43AF-B4A5-957DDE54971A}" sibTransId="{129F2804-788E-455F-9FE4-0E926A69A009}"/>
    <dgm:cxn modelId="{2169A52E-BB44-4782-8528-79A9908B8E66}" srcId="{212103FD-D36E-438F-B51F-85AD8C756810}" destId="{348A12D1-8096-49C3-A8AB-05E7EDE45391}" srcOrd="1" destOrd="0" parTransId="{8540F145-62AF-4E29-8CEE-1273814CD853}" sibTransId="{B66DBCE8-80AC-4B8B-8EAF-FDB738A89AB3}"/>
    <dgm:cxn modelId="{F7A63D19-43B1-45B9-91E0-8757F636C697}" type="presParOf" srcId="{2068DE2C-9329-443E-819A-DFCA50EE5BE2}" destId="{CBDB2625-43DF-480C-A67F-7BFCFED03E0D}" srcOrd="0" destOrd="0" presId="urn:microsoft.com/office/officeart/2005/8/layout/hList1"/>
    <dgm:cxn modelId="{ADC8A17A-C3CE-4809-ABCF-1BEC6AE142AC}" type="presParOf" srcId="{CBDB2625-43DF-480C-A67F-7BFCFED03E0D}" destId="{1AA55321-9E7B-4CA0-B4D3-E2F6F60F7290}" srcOrd="0" destOrd="0" presId="urn:microsoft.com/office/officeart/2005/8/layout/hList1"/>
    <dgm:cxn modelId="{D9082E45-F34A-42FC-B8F5-948A5D2739B7}" type="presParOf" srcId="{CBDB2625-43DF-480C-A67F-7BFCFED03E0D}" destId="{704122F6-EE8F-4AC1-AC48-041EDB0D7229}" srcOrd="1" destOrd="0" presId="urn:microsoft.com/office/officeart/2005/8/layout/hList1"/>
    <dgm:cxn modelId="{07D05F8D-2EAC-49AC-9EA4-325F2D14D0D5}" type="presParOf" srcId="{2068DE2C-9329-443E-819A-DFCA50EE5BE2}" destId="{B13A61C5-34DE-4768-B2E0-D95BFDE82112}" srcOrd="1" destOrd="0" presId="urn:microsoft.com/office/officeart/2005/8/layout/hList1"/>
    <dgm:cxn modelId="{BF589CCB-3B3D-4CD2-A230-C7EA4F4F289E}" type="presParOf" srcId="{2068DE2C-9329-443E-819A-DFCA50EE5BE2}" destId="{CEB1DED7-2B95-453E-AB43-DD14F9D4D61C}" srcOrd="2" destOrd="0" presId="urn:microsoft.com/office/officeart/2005/8/layout/hList1"/>
    <dgm:cxn modelId="{9B6F1B55-BC8F-46DD-AB98-3D4FB68969FA}" type="presParOf" srcId="{CEB1DED7-2B95-453E-AB43-DD14F9D4D61C}" destId="{CB7324A1-17B1-47DD-93E0-AF5A8F389A91}" srcOrd="0" destOrd="0" presId="urn:microsoft.com/office/officeart/2005/8/layout/hList1"/>
    <dgm:cxn modelId="{1771081C-6FA4-4A06-93CB-27B430535D6C}" type="presParOf" srcId="{CEB1DED7-2B95-453E-AB43-DD14F9D4D61C}" destId="{053C19C3-34FD-43BA-9530-64A0B88D8B52}"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2FCB4F6-AE7F-4E03-BC1C-197552C51D11}" type="doc">
      <dgm:prSet loTypeId="urn:microsoft.com/office/officeart/2005/8/layout/hierarchy5" loCatId="hierarchy" qsTypeId="urn:microsoft.com/office/officeart/2005/8/quickstyle/simple1" qsCatId="simple" csTypeId="urn:microsoft.com/office/officeart/2005/8/colors/accent0_1" csCatId="mainScheme" phldr="1"/>
      <dgm:spPr/>
      <dgm:t>
        <a:bodyPr/>
        <a:lstStyle/>
        <a:p>
          <a:endParaRPr lang="nl-BE"/>
        </a:p>
      </dgm:t>
    </dgm:pt>
    <dgm:pt modelId="{15093377-D951-431A-A5D9-6D2F07D6497F}">
      <dgm:prSet custT="1"/>
      <dgm:spPr>
        <a:xfrm>
          <a:off x="2260205" y="3155598"/>
          <a:ext cx="759282" cy="379641"/>
        </a:xfrm>
        <a:solidFill>
          <a:schemeClr val="bg1"/>
        </a:solidFill>
      </dgm:spPr>
      <dgm:t>
        <a:bodyPr/>
        <a:lstStyle/>
        <a:p>
          <a:r>
            <a:rPr lang="nl-BE" sz="1400" dirty="0" smtClean="0"/>
            <a:t>Waar willen jullie zich</a:t>
          </a:r>
          <a:br>
            <a:rPr lang="nl-BE" sz="1400" dirty="0" smtClean="0"/>
          </a:br>
          <a:r>
            <a:rPr lang="nl-BE" sz="1400" dirty="0" smtClean="0"/>
            <a:t>als regio in profileren? </a:t>
          </a:r>
          <a:endParaRPr lang="nl-BE" sz="1400" dirty="0"/>
        </a:p>
      </dgm:t>
    </dgm:pt>
    <dgm:pt modelId="{43B08A24-3772-41BB-97DB-BB417CF30DA5}" type="parTrans" cxnId="{2E657ED8-7166-4352-910C-605031D666DA}">
      <dgm:prSet/>
      <dgm:spPr>
        <a:xfrm>
          <a:off x="1956492" y="3340530"/>
          <a:ext cx="303712" cy="9777"/>
        </a:xfrm>
      </dgm:spPr>
      <dgm:t>
        <a:bodyPr/>
        <a:lstStyle/>
        <a:p>
          <a:endParaRPr lang="nl-BE" sz="1400"/>
        </a:p>
      </dgm:t>
    </dgm:pt>
    <dgm:pt modelId="{DF1C34A8-8D0F-438F-9AC9-A397F7FB9F16}" type="sibTrans" cxnId="{2E657ED8-7166-4352-910C-605031D666DA}">
      <dgm:prSet/>
      <dgm:spPr/>
      <dgm:t>
        <a:bodyPr/>
        <a:lstStyle/>
        <a:p>
          <a:endParaRPr lang="nl-BE" sz="1400"/>
        </a:p>
      </dgm:t>
    </dgm:pt>
    <dgm:pt modelId="{4BFFAD62-3755-43FA-957E-250A5EF60B40}">
      <dgm:prSet custT="1"/>
      <dgm:spPr>
        <a:xfrm>
          <a:off x="3323201" y="3826505"/>
          <a:ext cx="1184791" cy="379641"/>
        </a:xfrm>
        <a:solidFill>
          <a:schemeClr val="bg1"/>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nl-BE" sz="1400" b="0" i="0" u="none" strike="noStrike" kern="1200" baseline="0" dirty="0" smtClean="0">
              <a:solidFill>
                <a:schemeClr val="tx1"/>
              </a:solidFill>
              <a:latin typeface="+mn-lt"/>
              <a:ea typeface="+mn-ea"/>
              <a:cs typeface="+mn-cs"/>
            </a:rPr>
            <a:t>Aantal diabetes type II patiënten met een lipidenprofiel volgens de richtlijn</a:t>
          </a:r>
          <a:endParaRPr lang="nl-BE" sz="1400" dirty="0"/>
        </a:p>
      </dgm:t>
    </dgm:pt>
    <dgm:pt modelId="{7A262F59-D16B-452A-ADB2-11C88242AA8C}" type="parTrans" cxnId="{D648D062-3B5F-473B-91E9-F9BFFD7520A6}">
      <dgm:prSet custT="1"/>
      <dgm:spPr>
        <a:xfrm rot="3938652">
          <a:off x="2803120" y="3675983"/>
          <a:ext cx="736449" cy="9777"/>
        </a:xfrm>
      </dgm:spPr>
      <dgm:t>
        <a:bodyPr/>
        <a:lstStyle/>
        <a:p>
          <a:endParaRPr lang="nl-BE" sz="1400"/>
        </a:p>
      </dgm:t>
    </dgm:pt>
    <dgm:pt modelId="{4D0682A2-22AA-4AE4-A437-C366F08B1672}" type="sibTrans" cxnId="{D648D062-3B5F-473B-91E9-F9BFFD7520A6}">
      <dgm:prSet/>
      <dgm:spPr/>
      <dgm:t>
        <a:bodyPr/>
        <a:lstStyle/>
        <a:p>
          <a:endParaRPr lang="nl-BE" sz="1400"/>
        </a:p>
      </dgm:t>
    </dgm:pt>
    <dgm:pt modelId="{B91F85B9-1F25-45D1-AE08-29D0BD29D161}">
      <dgm:prSet custT="1"/>
      <dgm:spPr>
        <a:xfrm>
          <a:off x="3323201" y="2048104"/>
          <a:ext cx="1184791" cy="664633"/>
        </a:xfrm>
        <a:solidFill>
          <a:schemeClr val="bg1"/>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nl-BE" sz="1400" b="0" i="0" u="none" strike="noStrike" kern="1200" baseline="0" dirty="0" smtClean="0">
              <a:solidFill>
                <a:schemeClr val="tx1"/>
              </a:solidFill>
              <a:latin typeface="+mn-lt"/>
              <a:ea typeface="+mn-ea"/>
              <a:cs typeface="+mn-cs"/>
            </a:rPr>
            <a:t>Aantal diabetes type II patiënten ingeënt tegen de griep </a:t>
          </a:r>
        </a:p>
        <a:p>
          <a:pPr lvl="0" defTabSz="622300">
            <a:lnSpc>
              <a:spcPct val="90000"/>
            </a:lnSpc>
            <a:spcBef>
              <a:spcPct val="0"/>
            </a:spcBef>
            <a:spcAft>
              <a:spcPct val="35000"/>
            </a:spcAft>
          </a:pPr>
          <a:endParaRPr lang="nl-BE" sz="1400" dirty="0"/>
        </a:p>
      </dgm:t>
    </dgm:pt>
    <dgm:pt modelId="{5594DFA7-C44D-404B-B5F7-E31B2F351364}" type="parTrans" cxnId="{F9988E6C-62A7-4D61-A055-60AACFAA8DDA}">
      <dgm:prSet custT="1"/>
      <dgm:spPr>
        <a:xfrm rot="17248219">
          <a:off x="2665513" y="2858031"/>
          <a:ext cx="1011662" cy="9777"/>
        </a:xfrm>
      </dgm:spPr>
      <dgm:t>
        <a:bodyPr/>
        <a:lstStyle/>
        <a:p>
          <a:endParaRPr lang="nl-BE" sz="1400"/>
        </a:p>
      </dgm:t>
    </dgm:pt>
    <dgm:pt modelId="{2C1CEDAC-38CC-4A6D-A0F1-A64C1C1625DE}" type="sibTrans" cxnId="{F9988E6C-62A7-4D61-A055-60AACFAA8DDA}">
      <dgm:prSet/>
      <dgm:spPr/>
      <dgm:t>
        <a:bodyPr/>
        <a:lstStyle/>
        <a:p>
          <a:endParaRPr lang="nl-BE" sz="1400"/>
        </a:p>
      </dgm:t>
    </dgm:pt>
    <dgm:pt modelId="{831A388A-1FC2-42CA-BACE-7DD2945C4506}">
      <dgm:prSet custT="1"/>
      <dgm:spPr>
        <a:xfrm>
          <a:off x="3312107" y="182929"/>
          <a:ext cx="1124580" cy="379641"/>
        </a:xfrm>
        <a:solidFill>
          <a:schemeClr val="bg1"/>
        </a:solidFill>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nl-BE" sz="1400" b="0" i="0" u="none" strike="noStrike" kern="1200" baseline="0" dirty="0" smtClean="0">
              <a:solidFill>
                <a:schemeClr val="tx1"/>
              </a:solidFill>
              <a:latin typeface="+mn-lt"/>
              <a:ea typeface="+mn-ea"/>
              <a:cs typeface="+mn-cs"/>
            </a:rPr>
            <a:t>Aantal diabetes type II patiënten met een statine </a:t>
          </a:r>
        </a:p>
      </dgm:t>
    </dgm:pt>
    <dgm:pt modelId="{08BEF179-0D72-4D36-A185-D16DF53EB88E}" type="parTrans" cxnId="{F00F82A5-4637-41CF-ADBA-C8F68AC02341}">
      <dgm:prSet custT="1"/>
      <dgm:spPr>
        <a:xfrm rot="16537314">
          <a:off x="1672279" y="1854196"/>
          <a:ext cx="2987036" cy="9777"/>
        </a:xfrm>
      </dgm:spPr>
      <dgm:t>
        <a:bodyPr/>
        <a:lstStyle/>
        <a:p>
          <a:endParaRPr lang="nl-BE" sz="1400"/>
        </a:p>
      </dgm:t>
    </dgm:pt>
    <dgm:pt modelId="{98E35F05-0965-45F3-9AFB-63FEA5F2B0CA}" type="sibTrans" cxnId="{F00F82A5-4637-41CF-ADBA-C8F68AC02341}">
      <dgm:prSet/>
      <dgm:spPr/>
      <dgm:t>
        <a:bodyPr/>
        <a:lstStyle/>
        <a:p>
          <a:endParaRPr lang="nl-BE" sz="1400"/>
        </a:p>
      </dgm:t>
    </dgm:pt>
    <dgm:pt modelId="{A37D51C2-F326-4695-B4B2-2F97B56AED7B}">
      <dgm:prSet custT="1"/>
      <dgm:spPr/>
      <dgm:t>
        <a:bodyPr/>
        <a:lstStyle/>
        <a:p>
          <a:r>
            <a:rPr lang="nl-BE" sz="1400" b="0" i="0" u="none" strike="noStrike" baseline="0" dirty="0" smtClean="0">
              <a:solidFill>
                <a:schemeClr val="tx1"/>
              </a:solidFill>
              <a:latin typeface="+mn-lt"/>
              <a:ea typeface="+mn-ea"/>
              <a:cs typeface="+mn-cs"/>
            </a:rPr>
            <a:t>Aantal patiënten met een opvolging educatie therapietrouw</a:t>
          </a:r>
          <a:endParaRPr lang="nl-BE" sz="1400" dirty="0"/>
        </a:p>
      </dgm:t>
    </dgm:pt>
    <dgm:pt modelId="{3466B22E-22A7-4724-AC46-340A445DFFEF}" type="parTrans" cxnId="{C40EDC6B-25C9-49F7-963B-68D091BC1852}">
      <dgm:prSet/>
      <dgm:spPr/>
      <dgm:t>
        <a:bodyPr/>
        <a:lstStyle/>
        <a:p>
          <a:endParaRPr lang="nl-BE"/>
        </a:p>
      </dgm:t>
    </dgm:pt>
    <dgm:pt modelId="{DF2CB84A-10AD-441C-8680-DC745D2D8AC0}" type="sibTrans" cxnId="{C40EDC6B-25C9-49F7-963B-68D091BC1852}">
      <dgm:prSet/>
      <dgm:spPr/>
      <dgm:t>
        <a:bodyPr/>
        <a:lstStyle/>
        <a:p>
          <a:endParaRPr lang="nl-BE"/>
        </a:p>
      </dgm:t>
    </dgm:pt>
    <dgm:pt modelId="{A2B12F9A-D28A-4005-B424-4AD858A0D236}" type="pres">
      <dgm:prSet presAssocID="{12FCB4F6-AE7F-4E03-BC1C-197552C51D11}" presName="mainComposite" presStyleCnt="0">
        <dgm:presLayoutVars>
          <dgm:chPref val="1"/>
          <dgm:dir/>
          <dgm:animOne val="branch"/>
          <dgm:animLvl val="lvl"/>
          <dgm:resizeHandles val="exact"/>
        </dgm:presLayoutVars>
      </dgm:prSet>
      <dgm:spPr/>
      <dgm:t>
        <a:bodyPr/>
        <a:lstStyle/>
        <a:p>
          <a:endParaRPr lang="nl-BE"/>
        </a:p>
      </dgm:t>
    </dgm:pt>
    <dgm:pt modelId="{74BD6C88-B34B-49AB-BBC1-F7094ED0354F}" type="pres">
      <dgm:prSet presAssocID="{12FCB4F6-AE7F-4E03-BC1C-197552C51D11}" presName="hierFlow" presStyleCnt="0"/>
      <dgm:spPr/>
      <dgm:t>
        <a:bodyPr/>
        <a:lstStyle/>
        <a:p>
          <a:endParaRPr lang="nl-BE"/>
        </a:p>
      </dgm:t>
    </dgm:pt>
    <dgm:pt modelId="{573BE8EA-A4D4-4083-BCBA-3CBDABFC37D0}" type="pres">
      <dgm:prSet presAssocID="{12FCB4F6-AE7F-4E03-BC1C-197552C51D11}" presName="hierChild1" presStyleCnt="0">
        <dgm:presLayoutVars>
          <dgm:chPref val="1"/>
          <dgm:animOne val="branch"/>
          <dgm:animLvl val="lvl"/>
        </dgm:presLayoutVars>
      </dgm:prSet>
      <dgm:spPr/>
      <dgm:t>
        <a:bodyPr/>
        <a:lstStyle/>
        <a:p>
          <a:endParaRPr lang="nl-BE"/>
        </a:p>
      </dgm:t>
    </dgm:pt>
    <dgm:pt modelId="{9E031F4E-B759-454E-A6E7-274EBBDF6098}" type="pres">
      <dgm:prSet presAssocID="{15093377-D951-431A-A5D9-6D2F07D6497F}" presName="Name17" presStyleCnt="0"/>
      <dgm:spPr/>
      <dgm:t>
        <a:bodyPr/>
        <a:lstStyle/>
        <a:p>
          <a:endParaRPr lang="nl-BE"/>
        </a:p>
      </dgm:t>
    </dgm:pt>
    <dgm:pt modelId="{5F990BDF-3DCD-43F5-83F6-BA82DE60BF7A}" type="pres">
      <dgm:prSet presAssocID="{15093377-D951-431A-A5D9-6D2F07D6497F}" presName="level1Shape" presStyleLbl="node0" presStyleIdx="0" presStyleCnt="1" custScaleX="186638" custScaleY="174679">
        <dgm:presLayoutVars>
          <dgm:chPref val="3"/>
        </dgm:presLayoutVars>
      </dgm:prSet>
      <dgm:spPr/>
      <dgm:t>
        <a:bodyPr/>
        <a:lstStyle/>
        <a:p>
          <a:endParaRPr lang="nl-BE"/>
        </a:p>
      </dgm:t>
    </dgm:pt>
    <dgm:pt modelId="{444F108D-9CB0-458C-9B12-CF34B508A2BD}" type="pres">
      <dgm:prSet presAssocID="{15093377-D951-431A-A5D9-6D2F07D6497F}" presName="hierChild2" presStyleCnt="0"/>
      <dgm:spPr/>
      <dgm:t>
        <a:bodyPr/>
        <a:lstStyle/>
        <a:p>
          <a:endParaRPr lang="nl-BE"/>
        </a:p>
      </dgm:t>
    </dgm:pt>
    <dgm:pt modelId="{440108AB-6CB6-46FB-AF1B-DED0B22E720A}" type="pres">
      <dgm:prSet presAssocID="{5594DFA7-C44D-404B-B5F7-E31B2F351364}" presName="Name25" presStyleLbl="parChTrans1D2" presStyleIdx="0" presStyleCnt="4"/>
      <dgm:spPr/>
      <dgm:t>
        <a:bodyPr/>
        <a:lstStyle/>
        <a:p>
          <a:endParaRPr lang="nl-BE"/>
        </a:p>
      </dgm:t>
    </dgm:pt>
    <dgm:pt modelId="{65F73BC8-357F-4022-8F8C-84212DEC2CB3}" type="pres">
      <dgm:prSet presAssocID="{5594DFA7-C44D-404B-B5F7-E31B2F351364}" presName="connTx" presStyleLbl="parChTrans1D2" presStyleIdx="0" presStyleCnt="4"/>
      <dgm:spPr/>
      <dgm:t>
        <a:bodyPr/>
        <a:lstStyle/>
        <a:p>
          <a:endParaRPr lang="nl-BE"/>
        </a:p>
      </dgm:t>
    </dgm:pt>
    <dgm:pt modelId="{11F36E69-3B0B-40C7-A680-6772BC7A717E}" type="pres">
      <dgm:prSet presAssocID="{B91F85B9-1F25-45D1-AE08-29D0BD29D161}" presName="Name30" presStyleCnt="0"/>
      <dgm:spPr/>
      <dgm:t>
        <a:bodyPr/>
        <a:lstStyle/>
        <a:p>
          <a:endParaRPr lang="nl-BE"/>
        </a:p>
      </dgm:t>
    </dgm:pt>
    <dgm:pt modelId="{2FD555E0-B38A-4393-9A74-6A49D10ABB1E}" type="pres">
      <dgm:prSet presAssocID="{B91F85B9-1F25-45D1-AE08-29D0BD29D161}" presName="level2Shape" presStyleLbl="node2" presStyleIdx="0" presStyleCnt="4" custScaleX="322663" custScaleY="105086"/>
      <dgm:spPr/>
      <dgm:t>
        <a:bodyPr/>
        <a:lstStyle/>
        <a:p>
          <a:endParaRPr lang="nl-BE"/>
        </a:p>
      </dgm:t>
    </dgm:pt>
    <dgm:pt modelId="{F7D8AACA-B149-478D-9790-EB07C0B29848}" type="pres">
      <dgm:prSet presAssocID="{B91F85B9-1F25-45D1-AE08-29D0BD29D161}" presName="hierChild3" presStyleCnt="0"/>
      <dgm:spPr/>
      <dgm:t>
        <a:bodyPr/>
        <a:lstStyle/>
        <a:p>
          <a:endParaRPr lang="nl-BE"/>
        </a:p>
      </dgm:t>
    </dgm:pt>
    <dgm:pt modelId="{1B1B7097-DEC6-4A63-AD22-69F5CA379646}" type="pres">
      <dgm:prSet presAssocID="{7A262F59-D16B-452A-ADB2-11C88242AA8C}" presName="Name25" presStyleLbl="parChTrans1D2" presStyleIdx="1" presStyleCnt="4"/>
      <dgm:spPr/>
      <dgm:t>
        <a:bodyPr/>
        <a:lstStyle/>
        <a:p>
          <a:endParaRPr lang="nl-BE"/>
        </a:p>
      </dgm:t>
    </dgm:pt>
    <dgm:pt modelId="{65193F7F-8588-4FBF-AFD2-25F83FBCE5CD}" type="pres">
      <dgm:prSet presAssocID="{7A262F59-D16B-452A-ADB2-11C88242AA8C}" presName="connTx" presStyleLbl="parChTrans1D2" presStyleIdx="1" presStyleCnt="4"/>
      <dgm:spPr/>
      <dgm:t>
        <a:bodyPr/>
        <a:lstStyle/>
        <a:p>
          <a:endParaRPr lang="nl-BE"/>
        </a:p>
      </dgm:t>
    </dgm:pt>
    <dgm:pt modelId="{1D113E30-38EA-4F51-BE83-F7104294149A}" type="pres">
      <dgm:prSet presAssocID="{4BFFAD62-3755-43FA-957E-250A5EF60B40}" presName="Name30" presStyleCnt="0"/>
      <dgm:spPr/>
      <dgm:t>
        <a:bodyPr/>
        <a:lstStyle/>
        <a:p>
          <a:endParaRPr lang="nl-BE"/>
        </a:p>
      </dgm:t>
    </dgm:pt>
    <dgm:pt modelId="{34195DD7-7F4C-44F2-BF9B-263C8E5790E9}" type="pres">
      <dgm:prSet presAssocID="{4BFFAD62-3755-43FA-957E-250A5EF60B40}" presName="level2Shape" presStyleLbl="node2" presStyleIdx="1" presStyleCnt="4" custScaleX="322663" custScaleY="98283" custLinFactNeighborY="9606"/>
      <dgm:spPr/>
      <dgm:t>
        <a:bodyPr/>
        <a:lstStyle/>
        <a:p>
          <a:endParaRPr lang="nl-BE"/>
        </a:p>
      </dgm:t>
    </dgm:pt>
    <dgm:pt modelId="{DA22DAD1-6818-49DF-9B0A-851DEBEBB4CE}" type="pres">
      <dgm:prSet presAssocID="{4BFFAD62-3755-43FA-957E-250A5EF60B40}" presName="hierChild3" presStyleCnt="0"/>
      <dgm:spPr/>
      <dgm:t>
        <a:bodyPr/>
        <a:lstStyle/>
        <a:p>
          <a:endParaRPr lang="nl-BE"/>
        </a:p>
      </dgm:t>
    </dgm:pt>
    <dgm:pt modelId="{52573FFA-25E8-4D46-8801-ABF18892844F}" type="pres">
      <dgm:prSet presAssocID="{08BEF179-0D72-4D36-A185-D16DF53EB88E}" presName="Name25" presStyleLbl="parChTrans1D2" presStyleIdx="2" presStyleCnt="4"/>
      <dgm:spPr/>
      <dgm:t>
        <a:bodyPr/>
        <a:lstStyle/>
        <a:p>
          <a:endParaRPr lang="nl-BE"/>
        </a:p>
      </dgm:t>
    </dgm:pt>
    <dgm:pt modelId="{E11CFBAC-DCE9-4F85-B8E7-3FD2A2AC76FE}" type="pres">
      <dgm:prSet presAssocID="{08BEF179-0D72-4D36-A185-D16DF53EB88E}" presName="connTx" presStyleLbl="parChTrans1D2" presStyleIdx="2" presStyleCnt="4"/>
      <dgm:spPr/>
      <dgm:t>
        <a:bodyPr/>
        <a:lstStyle/>
        <a:p>
          <a:endParaRPr lang="nl-BE"/>
        </a:p>
      </dgm:t>
    </dgm:pt>
    <dgm:pt modelId="{2D4C2260-2A8A-4A92-860C-948709968EF1}" type="pres">
      <dgm:prSet presAssocID="{831A388A-1FC2-42CA-BACE-7DD2945C4506}" presName="Name30" presStyleCnt="0"/>
      <dgm:spPr/>
      <dgm:t>
        <a:bodyPr/>
        <a:lstStyle/>
        <a:p>
          <a:endParaRPr lang="nl-BE"/>
        </a:p>
      </dgm:t>
    </dgm:pt>
    <dgm:pt modelId="{18C526A4-88C1-4952-966A-8745E52BABA4}" type="pres">
      <dgm:prSet presAssocID="{831A388A-1FC2-42CA-BACE-7DD2945C4506}" presName="level2Shape" presStyleLbl="node2" presStyleIdx="2" presStyleCnt="4" custScaleX="322663" custScaleY="91114" custLinFactY="40775" custLinFactNeighborX="1171" custLinFactNeighborY="100000"/>
      <dgm:spPr/>
      <dgm:t>
        <a:bodyPr/>
        <a:lstStyle/>
        <a:p>
          <a:endParaRPr lang="nl-BE"/>
        </a:p>
      </dgm:t>
    </dgm:pt>
    <dgm:pt modelId="{CD2C8545-76CA-49D7-B489-D25740F4CDF4}" type="pres">
      <dgm:prSet presAssocID="{831A388A-1FC2-42CA-BACE-7DD2945C4506}" presName="hierChild3" presStyleCnt="0"/>
      <dgm:spPr/>
      <dgm:t>
        <a:bodyPr/>
        <a:lstStyle/>
        <a:p>
          <a:endParaRPr lang="nl-BE"/>
        </a:p>
      </dgm:t>
    </dgm:pt>
    <dgm:pt modelId="{026F4785-2F40-423A-AEFF-5E69C368C819}" type="pres">
      <dgm:prSet presAssocID="{3466B22E-22A7-4724-AC46-340A445DFFEF}" presName="Name25" presStyleLbl="parChTrans1D2" presStyleIdx="3" presStyleCnt="4"/>
      <dgm:spPr/>
    </dgm:pt>
    <dgm:pt modelId="{CF48C27B-83E9-4B90-99FD-1AB104E9E408}" type="pres">
      <dgm:prSet presAssocID="{3466B22E-22A7-4724-AC46-340A445DFFEF}" presName="connTx" presStyleLbl="parChTrans1D2" presStyleIdx="3" presStyleCnt="4"/>
      <dgm:spPr/>
    </dgm:pt>
    <dgm:pt modelId="{086F7174-08D1-4D1B-844D-B24426129891}" type="pres">
      <dgm:prSet presAssocID="{A37D51C2-F326-4695-B4B2-2F97B56AED7B}" presName="Name30" presStyleCnt="0"/>
      <dgm:spPr/>
    </dgm:pt>
    <dgm:pt modelId="{C7E414D9-7EDE-47E2-A3B7-F001C00E82FE}" type="pres">
      <dgm:prSet presAssocID="{A37D51C2-F326-4695-B4B2-2F97B56AED7B}" presName="level2Shape" presStyleLbl="node2" presStyleIdx="3" presStyleCnt="4" custScaleX="320843" custLinFactNeighborX="801" custLinFactNeighborY="-86468"/>
      <dgm:spPr/>
      <dgm:t>
        <a:bodyPr/>
        <a:lstStyle/>
        <a:p>
          <a:endParaRPr lang="nl-BE"/>
        </a:p>
      </dgm:t>
    </dgm:pt>
    <dgm:pt modelId="{DE4D86C5-04D7-4FE1-B669-4585DC8CEDEF}" type="pres">
      <dgm:prSet presAssocID="{A37D51C2-F326-4695-B4B2-2F97B56AED7B}" presName="hierChild3" presStyleCnt="0"/>
      <dgm:spPr/>
    </dgm:pt>
    <dgm:pt modelId="{97F31526-C617-44FE-8358-DCFAB1893069}" type="pres">
      <dgm:prSet presAssocID="{12FCB4F6-AE7F-4E03-BC1C-197552C51D11}" presName="bgShapesFlow" presStyleCnt="0"/>
      <dgm:spPr/>
      <dgm:t>
        <a:bodyPr/>
        <a:lstStyle/>
        <a:p>
          <a:endParaRPr lang="nl-BE"/>
        </a:p>
      </dgm:t>
    </dgm:pt>
  </dgm:ptLst>
  <dgm:cxnLst>
    <dgm:cxn modelId="{D648D062-3B5F-473B-91E9-F9BFFD7520A6}" srcId="{15093377-D951-431A-A5D9-6D2F07D6497F}" destId="{4BFFAD62-3755-43FA-957E-250A5EF60B40}" srcOrd="1" destOrd="0" parTransId="{7A262F59-D16B-452A-ADB2-11C88242AA8C}" sibTransId="{4D0682A2-22AA-4AE4-A437-C366F08B1672}"/>
    <dgm:cxn modelId="{5FD9961F-9C50-40B4-B950-2EF4267732CB}" type="presOf" srcId="{08BEF179-0D72-4D36-A185-D16DF53EB88E}" destId="{E11CFBAC-DCE9-4F85-B8E7-3FD2A2AC76FE}" srcOrd="1" destOrd="0" presId="urn:microsoft.com/office/officeart/2005/8/layout/hierarchy5"/>
    <dgm:cxn modelId="{EDA4CB2B-EB01-4172-AB41-183DBA3E7402}" type="presOf" srcId="{5594DFA7-C44D-404B-B5F7-E31B2F351364}" destId="{65F73BC8-357F-4022-8F8C-84212DEC2CB3}" srcOrd="1" destOrd="0" presId="urn:microsoft.com/office/officeart/2005/8/layout/hierarchy5"/>
    <dgm:cxn modelId="{B94B5626-E6D5-4980-BC7D-E188A96E59D7}" type="presOf" srcId="{08BEF179-0D72-4D36-A185-D16DF53EB88E}" destId="{52573FFA-25E8-4D46-8801-ABF18892844F}" srcOrd="0" destOrd="0" presId="urn:microsoft.com/office/officeart/2005/8/layout/hierarchy5"/>
    <dgm:cxn modelId="{C40EDC6B-25C9-49F7-963B-68D091BC1852}" srcId="{15093377-D951-431A-A5D9-6D2F07D6497F}" destId="{A37D51C2-F326-4695-B4B2-2F97B56AED7B}" srcOrd="3" destOrd="0" parTransId="{3466B22E-22A7-4724-AC46-340A445DFFEF}" sibTransId="{DF2CB84A-10AD-441C-8680-DC745D2D8AC0}"/>
    <dgm:cxn modelId="{E4D66582-6C13-45D6-8338-044D2EE649A4}" type="presOf" srcId="{3466B22E-22A7-4724-AC46-340A445DFFEF}" destId="{CF48C27B-83E9-4B90-99FD-1AB104E9E408}" srcOrd="1" destOrd="0" presId="urn:microsoft.com/office/officeart/2005/8/layout/hierarchy5"/>
    <dgm:cxn modelId="{F9988E6C-62A7-4D61-A055-60AACFAA8DDA}" srcId="{15093377-D951-431A-A5D9-6D2F07D6497F}" destId="{B91F85B9-1F25-45D1-AE08-29D0BD29D161}" srcOrd="0" destOrd="0" parTransId="{5594DFA7-C44D-404B-B5F7-E31B2F351364}" sibTransId="{2C1CEDAC-38CC-4A6D-A0F1-A64C1C1625DE}"/>
    <dgm:cxn modelId="{2E657ED8-7166-4352-910C-605031D666DA}" srcId="{12FCB4F6-AE7F-4E03-BC1C-197552C51D11}" destId="{15093377-D951-431A-A5D9-6D2F07D6497F}" srcOrd="0" destOrd="0" parTransId="{43B08A24-3772-41BB-97DB-BB417CF30DA5}" sibTransId="{DF1C34A8-8D0F-438F-9AC9-A397F7FB9F16}"/>
    <dgm:cxn modelId="{640D2B14-8796-4933-8781-8B12E4DC1459}" type="presOf" srcId="{12FCB4F6-AE7F-4E03-BC1C-197552C51D11}" destId="{A2B12F9A-D28A-4005-B424-4AD858A0D236}" srcOrd="0" destOrd="0" presId="urn:microsoft.com/office/officeart/2005/8/layout/hierarchy5"/>
    <dgm:cxn modelId="{8A0FC8C5-F0F2-435F-B307-6E0373F77C32}" type="presOf" srcId="{831A388A-1FC2-42CA-BACE-7DD2945C4506}" destId="{18C526A4-88C1-4952-966A-8745E52BABA4}" srcOrd="0" destOrd="0" presId="urn:microsoft.com/office/officeart/2005/8/layout/hierarchy5"/>
    <dgm:cxn modelId="{8551C51F-214A-4745-AFD1-065022C82A5F}" type="presOf" srcId="{4BFFAD62-3755-43FA-957E-250A5EF60B40}" destId="{34195DD7-7F4C-44F2-BF9B-263C8E5790E9}" srcOrd="0" destOrd="0" presId="urn:microsoft.com/office/officeart/2005/8/layout/hierarchy5"/>
    <dgm:cxn modelId="{1A553CB8-2243-49CF-A8EE-78158730B48C}" type="presOf" srcId="{3466B22E-22A7-4724-AC46-340A445DFFEF}" destId="{026F4785-2F40-423A-AEFF-5E69C368C819}" srcOrd="0" destOrd="0" presId="urn:microsoft.com/office/officeart/2005/8/layout/hierarchy5"/>
    <dgm:cxn modelId="{A24B863A-9511-4039-B63E-23F16CDFE103}" type="presOf" srcId="{B91F85B9-1F25-45D1-AE08-29D0BD29D161}" destId="{2FD555E0-B38A-4393-9A74-6A49D10ABB1E}" srcOrd="0" destOrd="0" presId="urn:microsoft.com/office/officeart/2005/8/layout/hierarchy5"/>
    <dgm:cxn modelId="{E93E4E02-9D95-4705-93BF-2A60474DDEB7}" type="presOf" srcId="{7A262F59-D16B-452A-ADB2-11C88242AA8C}" destId="{65193F7F-8588-4FBF-AFD2-25F83FBCE5CD}" srcOrd="1" destOrd="0" presId="urn:microsoft.com/office/officeart/2005/8/layout/hierarchy5"/>
    <dgm:cxn modelId="{D53032F5-0F61-452C-AD02-042203A2380C}" type="presOf" srcId="{A37D51C2-F326-4695-B4B2-2F97B56AED7B}" destId="{C7E414D9-7EDE-47E2-A3B7-F001C00E82FE}" srcOrd="0" destOrd="0" presId="urn:microsoft.com/office/officeart/2005/8/layout/hierarchy5"/>
    <dgm:cxn modelId="{C1F37E82-A8A5-4411-96FD-1CD4ED526704}" type="presOf" srcId="{5594DFA7-C44D-404B-B5F7-E31B2F351364}" destId="{440108AB-6CB6-46FB-AF1B-DED0B22E720A}" srcOrd="0" destOrd="0" presId="urn:microsoft.com/office/officeart/2005/8/layout/hierarchy5"/>
    <dgm:cxn modelId="{F00F82A5-4637-41CF-ADBA-C8F68AC02341}" srcId="{15093377-D951-431A-A5D9-6D2F07D6497F}" destId="{831A388A-1FC2-42CA-BACE-7DD2945C4506}" srcOrd="2" destOrd="0" parTransId="{08BEF179-0D72-4D36-A185-D16DF53EB88E}" sibTransId="{98E35F05-0965-45F3-9AFB-63FEA5F2B0CA}"/>
    <dgm:cxn modelId="{230E228F-6E28-4B71-9E0E-31EB1160EBC2}" type="presOf" srcId="{7A262F59-D16B-452A-ADB2-11C88242AA8C}" destId="{1B1B7097-DEC6-4A63-AD22-69F5CA379646}" srcOrd="0" destOrd="0" presId="urn:microsoft.com/office/officeart/2005/8/layout/hierarchy5"/>
    <dgm:cxn modelId="{C4828667-2DD0-4567-B1C2-A45CC623D43D}" type="presOf" srcId="{15093377-D951-431A-A5D9-6D2F07D6497F}" destId="{5F990BDF-3DCD-43F5-83F6-BA82DE60BF7A}" srcOrd="0" destOrd="0" presId="urn:microsoft.com/office/officeart/2005/8/layout/hierarchy5"/>
    <dgm:cxn modelId="{20E229AD-6420-45D5-9E86-FD0936ED2089}" type="presParOf" srcId="{A2B12F9A-D28A-4005-B424-4AD858A0D236}" destId="{74BD6C88-B34B-49AB-BBC1-F7094ED0354F}" srcOrd="0" destOrd="0" presId="urn:microsoft.com/office/officeart/2005/8/layout/hierarchy5"/>
    <dgm:cxn modelId="{A5186DAA-B227-475A-8D76-19EA9F00D8A6}" type="presParOf" srcId="{74BD6C88-B34B-49AB-BBC1-F7094ED0354F}" destId="{573BE8EA-A4D4-4083-BCBA-3CBDABFC37D0}" srcOrd="0" destOrd="0" presId="urn:microsoft.com/office/officeart/2005/8/layout/hierarchy5"/>
    <dgm:cxn modelId="{76ECDD95-27D7-493C-B294-7D9196944F3B}" type="presParOf" srcId="{573BE8EA-A4D4-4083-BCBA-3CBDABFC37D0}" destId="{9E031F4E-B759-454E-A6E7-274EBBDF6098}" srcOrd="0" destOrd="0" presId="urn:microsoft.com/office/officeart/2005/8/layout/hierarchy5"/>
    <dgm:cxn modelId="{9E445D2C-F6EB-4EFB-BA24-F9C2FD419FE9}" type="presParOf" srcId="{9E031F4E-B759-454E-A6E7-274EBBDF6098}" destId="{5F990BDF-3DCD-43F5-83F6-BA82DE60BF7A}" srcOrd="0" destOrd="0" presId="urn:microsoft.com/office/officeart/2005/8/layout/hierarchy5"/>
    <dgm:cxn modelId="{313DA6F4-343C-4F13-B1C2-0929FB1AFD1B}" type="presParOf" srcId="{9E031F4E-B759-454E-A6E7-274EBBDF6098}" destId="{444F108D-9CB0-458C-9B12-CF34B508A2BD}" srcOrd="1" destOrd="0" presId="urn:microsoft.com/office/officeart/2005/8/layout/hierarchy5"/>
    <dgm:cxn modelId="{4936094F-BBB2-4815-9BCC-1E827184B5B2}" type="presParOf" srcId="{444F108D-9CB0-458C-9B12-CF34B508A2BD}" destId="{440108AB-6CB6-46FB-AF1B-DED0B22E720A}" srcOrd="0" destOrd="0" presId="urn:microsoft.com/office/officeart/2005/8/layout/hierarchy5"/>
    <dgm:cxn modelId="{30DABE7C-FFA1-4B33-A4C6-E184B1694F62}" type="presParOf" srcId="{440108AB-6CB6-46FB-AF1B-DED0B22E720A}" destId="{65F73BC8-357F-4022-8F8C-84212DEC2CB3}" srcOrd="0" destOrd="0" presId="urn:microsoft.com/office/officeart/2005/8/layout/hierarchy5"/>
    <dgm:cxn modelId="{CDCD66A7-23C7-449B-A88C-A61827DB1312}" type="presParOf" srcId="{444F108D-9CB0-458C-9B12-CF34B508A2BD}" destId="{11F36E69-3B0B-40C7-A680-6772BC7A717E}" srcOrd="1" destOrd="0" presId="urn:microsoft.com/office/officeart/2005/8/layout/hierarchy5"/>
    <dgm:cxn modelId="{7ECEE82B-F85A-4812-BEE6-0AFC736BECB5}" type="presParOf" srcId="{11F36E69-3B0B-40C7-A680-6772BC7A717E}" destId="{2FD555E0-B38A-4393-9A74-6A49D10ABB1E}" srcOrd="0" destOrd="0" presId="urn:microsoft.com/office/officeart/2005/8/layout/hierarchy5"/>
    <dgm:cxn modelId="{A7F77524-B167-42B0-9FCB-D31B63D20859}" type="presParOf" srcId="{11F36E69-3B0B-40C7-A680-6772BC7A717E}" destId="{F7D8AACA-B149-478D-9790-EB07C0B29848}" srcOrd="1" destOrd="0" presId="urn:microsoft.com/office/officeart/2005/8/layout/hierarchy5"/>
    <dgm:cxn modelId="{B5D9D95A-F5D3-4735-ACD4-8DBB0E16B951}" type="presParOf" srcId="{444F108D-9CB0-458C-9B12-CF34B508A2BD}" destId="{1B1B7097-DEC6-4A63-AD22-69F5CA379646}" srcOrd="2" destOrd="0" presId="urn:microsoft.com/office/officeart/2005/8/layout/hierarchy5"/>
    <dgm:cxn modelId="{63BAE129-AE24-4261-ADF1-1E58B8AE622E}" type="presParOf" srcId="{1B1B7097-DEC6-4A63-AD22-69F5CA379646}" destId="{65193F7F-8588-4FBF-AFD2-25F83FBCE5CD}" srcOrd="0" destOrd="0" presId="urn:microsoft.com/office/officeart/2005/8/layout/hierarchy5"/>
    <dgm:cxn modelId="{83D2CA70-41CD-4E46-938D-4D3710CC7038}" type="presParOf" srcId="{444F108D-9CB0-458C-9B12-CF34B508A2BD}" destId="{1D113E30-38EA-4F51-BE83-F7104294149A}" srcOrd="3" destOrd="0" presId="urn:microsoft.com/office/officeart/2005/8/layout/hierarchy5"/>
    <dgm:cxn modelId="{F429EB5B-A7AC-4950-A2B3-1C0C0528AB92}" type="presParOf" srcId="{1D113E30-38EA-4F51-BE83-F7104294149A}" destId="{34195DD7-7F4C-44F2-BF9B-263C8E5790E9}" srcOrd="0" destOrd="0" presId="urn:microsoft.com/office/officeart/2005/8/layout/hierarchy5"/>
    <dgm:cxn modelId="{83ADAD5D-8ECD-4E3C-BED2-8C8968B8FB96}" type="presParOf" srcId="{1D113E30-38EA-4F51-BE83-F7104294149A}" destId="{DA22DAD1-6818-49DF-9B0A-851DEBEBB4CE}" srcOrd="1" destOrd="0" presId="urn:microsoft.com/office/officeart/2005/8/layout/hierarchy5"/>
    <dgm:cxn modelId="{9D5C7D50-9FBF-40C4-900A-B6C2EDF5503E}" type="presParOf" srcId="{444F108D-9CB0-458C-9B12-CF34B508A2BD}" destId="{52573FFA-25E8-4D46-8801-ABF18892844F}" srcOrd="4" destOrd="0" presId="urn:microsoft.com/office/officeart/2005/8/layout/hierarchy5"/>
    <dgm:cxn modelId="{86D528E3-427C-4C33-9F01-AA45F2071CBA}" type="presParOf" srcId="{52573FFA-25E8-4D46-8801-ABF18892844F}" destId="{E11CFBAC-DCE9-4F85-B8E7-3FD2A2AC76FE}" srcOrd="0" destOrd="0" presId="urn:microsoft.com/office/officeart/2005/8/layout/hierarchy5"/>
    <dgm:cxn modelId="{DE9F8700-C3AC-48B8-BE40-ACA2C470BCA7}" type="presParOf" srcId="{444F108D-9CB0-458C-9B12-CF34B508A2BD}" destId="{2D4C2260-2A8A-4A92-860C-948709968EF1}" srcOrd="5" destOrd="0" presId="urn:microsoft.com/office/officeart/2005/8/layout/hierarchy5"/>
    <dgm:cxn modelId="{88985D07-3FC4-4AD4-9B4B-A35D2B5C5E9C}" type="presParOf" srcId="{2D4C2260-2A8A-4A92-860C-948709968EF1}" destId="{18C526A4-88C1-4952-966A-8745E52BABA4}" srcOrd="0" destOrd="0" presId="urn:microsoft.com/office/officeart/2005/8/layout/hierarchy5"/>
    <dgm:cxn modelId="{4BCBE988-0448-4505-AFB2-2B5B8786B988}" type="presParOf" srcId="{2D4C2260-2A8A-4A92-860C-948709968EF1}" destId="{CD2C8545-76CA-49D7-B489-D25740F4CDF4}" srcOrd="1" destOrd="0" presId="urn:microsoft.com/office/officeart/2005/8/layout/hierarchy5"/>
    <dgm:cxn modelId="{A9FD5045-8812-479D-A254-0E36FC6A03C7}" type="presParOf" srcId="{444F108D-9CB0-458C-9B12-CF34B508A2BD}" destId="{026F4785-2F40-423A-AEFF-5E69C368C819}" srcOrd="6" destOrd="0" presId="urn:microsoft.com/office/officeart/2005/8/layout/hierarchy5"/>
    <dgm:cxn modelId="{C1EE0C7A-8A20-4C1D-A631-5C90385B8F95}" type="presParOf" srcId="{026F4785-2F40-423A-AEFF-5E69C368C819}" destId="{CF48C27B-83E9-4B90-99FD-1AB104E9E408}" srcOrd="0" destOrd="0" presId="urn:microsoft.com/office/officeart/2005/8/layout/hierarchy5"/>
    <dgm:cxn modelId="{73E01A8B-C4C3-420B-AC5F-882DB0569A03}" type="presParOf" srcId="{444F108D-9CB0-458C-9B12-CF34B508A2BD}" destId="{086F7174-08D1-4D1B-844D-B24426129891}" srcOrd="7" destOrd="0" presId="urn:microsoft.com/office/officeart/2005/8/layout/hierarchy5"/>
    <dgm:cxn modelId="{A2077462-D1A6-4DD8-9989-712C8CA48F77}" type="presParOf" srcId="{086F7174-08D1-4D1B-844D-B24426129891}" destId="{C7E414D9-7EDE-47E2-A3B7-F001C00E82FE}" srcOrd="0" destOrd="0" presId="urn:microsoft.com/office/officeart/2005/8/layout/hierarchy5"/>
    <dgm:cxn modelId="{D2D8FB33-59CA-4A52-87ED-5AC66C3F3A0C}" type="presParOf" srcId="{086F7174-08D1-4D1B-844D-B24426129891}" destId="{DE4D86C5-04D7-4FE1-B669-4585DC8CEDEF}" srcOrd="1" destOrd="0" presId="urn:microsoft.com/office/officeart/2005/8/layout/hierarchy5"/>
    <dgm:cxn modelId="{AFF0BD3B-B6E0-4A71-A830-0D90F9188070}" type="presParOf" srcId="{A2B12F9A-D28A-4005-B424-4AD858A0D236}" destId="{97F31526-C617-44FE-8358-DCFAB1893069}" srcOrd="1" destOrd="0" presId="urn:microsoft.com/office/officeart/2005/8/layout/hierarchy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90BDF-3DCD-43F5-83F6-BA82DE60BF7A}">
      <dsp:nvSpPr>
        <dsp:cNvPr id="0" name=""/>
        <dsp:cNvSpPr/>
      </dsp:nvSpPr>
      <dsp:spPr>
        <a:xfrm>
          <a:off x="3590" y="2200375"/>
          <a:ext cx="1833186" cy="857861"/>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Diabetes type 2</a:t>
          </a:r>
        </a:p>
      </dsp:txBody>
      <dsp:txXfrm>
        <a:off x="28716" y="2225501"/>
        <a:ext cx="1782934" cy="807609"/>
      </dsp:txXfrm>
    </dsp:sp>
    <dsp:sp modelId="{440108AB-6CB6-46FB-AF1B-DED0B22E720A}">
      <dsp:nvSpPr>
        <dsp:cNvPr id="0" name=""/>
        <dsp:cNvSpPr/>
      </dsp:nvSpPr>
      <dsp:spPr>
        <a:xfrm rot="17495144">
          <a:off x="1499252" y="2123887"/>
          <a:ext cx="1067935" cy="17797"/>
        </a:xfrm>
        <a:custGeom>
          <a:avLst/>
          <a:gdLst/>
          <a:ahLst/>
          <a:cxnLst/>
          <a:rect l="0" t="0" r="0" b="0"/>
          <a:pathLst>
            <a:path>
              <a:moveTo>
                <a:pt x="0" y="8898"/>
              </a:moveTo>
              <a:lnTo>
                <a:pt x="1067935"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2006521" y="2106088"/>
        <a:ext cx="53396" cy="53396"/>
      </dsp:txXfrm>
    </dsp:sp>
    <dsp:sp modelId="{2FD555E0-B38A-4393-9A74-6A49D10ABB1E}">
      <dsp:nvSpPr>
        <dsp:cNvPr id="0" name=""/>
        <dsp:cNvSpPr/>
      </dsp:nvSpPr>
      <dsp:spPr>
        <a:xfrm>
          <a:off x="2229662" y="1378224"/>
          <a:ext cx="3169244" cy="516085"/>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Geneesmiddelengebruik optimaliseren</a:t>
          </a:r>
        </a:p>
      </dsp:txBody>
      <dsp:txXfrm>
        <a:off x="2244778" y="1393340"/>
        <a:ext cx="3139012" cy="485853"/>
      </dsp:txXfrm>
    </dsp:sp>
    <dsp:sp modelId="{05725966-3B1C-4CDE-87F4-B380358A04E2}">
      <dsp:nvSpPr>
        <dsp:cNvPr id="0" name=""/>
        <dsp:cNvSpPr/>
      </dsp:nvSpPr>
      <dsp:spPr>
        <a:xfrm rot="18046915">
          <a:off x="5233451" y="1336219"/>
          <a:ext cx="677781" cy="17797"/>
        </a:xfrm>
        <a:custGeom>
          <a:avLst/>
          <a:gdLst/>
          <a:ahLst/>
          <a:cxnLst/>
          <a:rect l="0" t="0" r="0" b="0"/>
          <a:pathLst>
            <a:path>
              <a:moveTo>
                <a:pt x="0" y="8898"/>
              </a:moveTo>
              <a:lnTo>
                <a:pt x="677781"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55397" y="1328174"/>
        <a:ext cx="33889" cy="33889"/>
      </dsp:txXfrm>
    </dsp:sp>
    <dsp:sp modelId="{CBDFF49F-DF02-4893-B404-310DDF93E3AC}">
      <dsp:nvSpPr>
        <dsp:cNvPr id="0" name=""/>
        <dsp:cNvSpPr/>
      </dsp:nvSpPr>
      <dsp:spPr>
        <a:xfrm>
          <a:off x="5745776" y="808417"/>
          <a:ext cx="2454997" cy="491107"/>
        </a:xfrm>
        <a:prstGeom prst="roundRect">
          <a:avLst>
            <a:gd name="adj" fmla="val 10000"/>
          </a:avLst>
        </a:prstGeom>
        <a:solidFill>
          <a:schemeClr val="bg1"/>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Gebruik antidiabetica</a:t>
          </a:r>
        </a:p>
      </dsp:txBody>
      <dsp:txXfrm>
        <a:off x="5760160" y="822801"/>
        <a:ext cx="2426229" cy="462339"/>
      </dsp:txXfrm>
    </dsp:sp>
    <dsp:sp modelId="{D6C6F684-D00F-4237-9E46-FB4FC81CD59E}">
      <dsp:nvSpPr>
        <dsp:cNvPr id="0" name=""/>
        <dsp:cNvSpPr/>
      </dsp:nvSpPr>
      <dsp:spPr>
        <a:xfrm rot="21426484">
          <a:off x="5398686" y="1618606"/>
          <a:ext cx="347311" cy="17797"/>
        </a:xfrm>
        <a:custGeom>
          <a:avLst/>
          <a:gdLst/>
          <a:ahLst/>
          <a:cxnLst/>
          <a:rect l="0" t="0" r="0" b="0"/>
          <a:pathLst>
            <a:path>
              <a:moveTo>
                <a:pt x="0" y="8898"/>
              </a:moveTo>
              <a:lnTo>
                <a:pt x="347311"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63659" y="1618822"/>
        <a:ext cx="17365" cy="17365"/>
      </dsp:txXfrm>
    </dsp:sp>
    <dsp:sp modelId="{7566A6F7-9103-4D0E-A02B-1A68189A2F60}">
      <dsp:nvSpPr>
        <dsp:cNvPr id="0" name=""/>
        <dsp:cNvSpPr/>
      </dsp:nvSpPr>
      <dsp:spPr>
        <a:xfrm>
          <a:off x="5745776" y="1373190"/>
          <a:ext cx="2454997" cy="491107"/>
        </a:xfrm>
        <a:prstGeom prst="roundRect">
          <a:avLst>
            <a:gd name="adj" fmla="val 10000"/>
          </a:avLst>
        </a:prstGeom>
        <a:solidFill>
          <a:schemeClr val="bg1"/>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Gebruik comedicatie</a:t>
          </a:r>
        </a:p>
      </dsp:txBody>
      <dsp:txXfrm>
        <a:off x="5760160" y="1387574"/>
        <a:ext cx="2426229" cy="462339"/>
      </dsp:txXfrm>
    </dsp:sp>
    <dsp:sp modelId="{5D647E79-5CE7-41CC-838C-2D735333915C}">
      <dsp:nvSpPr>
        <dsp:cNvPr id="0" name=""/>
        <dsp:cNvSpPr/>
      </dsp:nvSpPr>
      <dsp:spPr>
        <a:xfrm rot="3456196">
          <a:off x="5243653" y="1909754"/>
          <a:ext cx="668878" cy="17797"/>
        </a:xfrm>
        <a:custGeom>
          <a:avLst/>
          <a:gdLst/>
          <a:ahLst/>
          <a:cxnLst/>
          <a:rect l="0" t="0" r="0" b="0"/>
          <a:pathLst>
            <a:path>
              <a:moveTo>
                <a:pt x="0" y="8898"/>
              </a:moveTo>
              <a:lnTo>
                <a:pt x="66887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61370" y="1901931"/>
        <a:ext cx="33443" cy="33443"/>
      </dsp:txXfrm>
    </dsp:sp>
    <dsp:sp modelId="{6C4D6078-8F32-40E1-9B39-F1462F60D754}">
      <dsp:nvSpPr>
        <dsp:cNvPr id="0" name=""/>
        <dsp:cNvSpPr/>
      </dsp:nvSpPr>
      <dsp:spPr>
        <a:xfrm>
          <a:off x="5757278" y="1955486"/>
          <a:ext cx="2454997" cy="491107"/>
        </a:xfrm>
        <a:prstGeom prst="roundRect">
          <a:avLst>
            <a:gd name="adj" fmla="val 10000"/>
          </a:avLst>
        </a:prstGeom>
        <a:solidFill>
          <a:schemeClr val="bg1"/>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Vaccinatie</a:t>
          </a:r>
        </a:p>
      </dsp:txBody>
      <dsp:txXfrm>
        <a:off x="5771662" y="1969870"/>
        <a:ext cx="2426229" cy="462339"/>
      </dsp:txXfrm>
    </dsp:sp>
    <dsp:sp modelId="{1B1B7097-DEC6-4A63-AD22-69F5CA379646}">
      <dsp:nvSpPr>
        <dsp:cNvPr id="0" name=""/>
        <dsp:cNvSpPr/>
      </dsp:nvSpPr>
      <dsp:spPr>
        <a:xfrm rot="3644443">
          <a:off x="1631300" y="2971048"/>
          <a:ext cx="803838" cy="17797"/>
        </a:xfrm>
        <a:custGeom>
          <a:avLst/>
          <a:gdLst/>
          <a:ahLst/>
          <a:cxnLst/>
          <a:rect l="0" t="0" r="0" b="0"/>
          <a:pathLst>
            <a:path>
              <a:moveTo>
                <a:pt x="0" y="8898"/>
              </a:moveTo>
              <a:lnTo>
                <a:pt x="803838"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2013123" y="2959851"/>
        <a:ext cx="40191" cy="40191"/>
      </dsp:txXfrm>
    </dsp:sp>
    <dsp:sp modelId="{34195DD7-7F4C-44F2-BF9B-263C8E5790E9}">
      <dsp:nvSpPr>
        <dsp:cNvPr id="0" name=""/>
        <dsp:cNvSpPr/>
      </dsp:nvSpPr>
      <dsp:spPr>
        <a:xfrm>
          <a:off x="2229662" y="3171876"/>
          <a:ext cx="3169244" cy="317422"/>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Organisatie rond zorg optimaliseren</a:t>
          </a:r>
        </a:p>
      </dsp:txBody>
      <dsp:txXfrm>
        <a:off x="2238959" y="3181173"/>
        <a:ext cx="3150650" cy="298828"/>
      </dsp:txXfrm>
    </dsp:sp>
    <dsp:sp modelId="{2F903AFE-85FB-439C-B41D-0CCD261FD32A}">
      <dsp:nvSpPr>
        <dsp:cNvPr id="0" name=""/>
        <dsp:cNvSpPr/>
      </dsp:nvSpPr>
      <dsp:spPr>
        <a:xfrm rot="18289469">
          <a:off x="5251355" y="3039302"/>
          <a:ext cx="687988" cy="17797"/>
        </a:xfrm>
        <a:custGeom>
          <a:avLst/>
          <a:gdLst/>
          <a:ahLst/>
          <a:cxnLst/>
          <a:rect l="0" t="0" r="0" b="0"/>
          <a:pathLst>
            <a:path>
              <a:moveTo>
                <a:pt x="0" y="8898"/>
              </a:moveTo>
              <a:lnTo>
                <a:pt x="68798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78150" y="3031001"/>
        <a:ext cx="34399" cy="34399"/>
      </dsp:txXfrm>
    </dsp:sp>
    <dsp:sp modelId="{46B20489-6065-444A-A726-A877765C87F4}">
      <dsp:nvSpPr>
        <dsp:cNvPr id="0" name=""/>
        <dsp:cNvSpPr/>
      </dsp:nvSpPr>
      <dsp:spPr>
        <a:xfrm>
          <a:off x="5791793" y="2520260"/>
          <a:ext cx="2454997" cy="491107"/>
        </a:xfrm>
        <a:prstGeom prst="roundRect">
          <a:avLst>
            <a:gd name="adj" fmla="val 10000"/>
          </a:avLst>
        </a:prstGeom>
        <a:solidFill>
          <a:schemeClr val="bg1"/>
        </a:solidFill>
        <a:ln w="381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smtClean="0"/>
            <a:t>Farmaceutische zorg</a:t>
          </a:r>
          <a:endParaRPr lang="nl-BE" sz="1400" kern="1200" dirty="0"/>
        </a:p>
      </dsp:txBody>
      <dsp:txXfrm>
        <a:off x="5806177" y="2534644"/>
        <a:ext cx="2426229" cy="462339"/>
      </dsp:txXfrm>
    </dsp:sp>
    <dsp:sp modelId="{DA8293E9-E024-4B17-B762-D31179055505}">
      <dsp:nvSpPr>
        <dsp:cNvPr id="0" name=""/>
        <dsp:cNvSpPr/>
      </dsp:nvSpPr>
      <dsp:spPr>
        <a:xfrm>
          <a:off x="5398907" y="3321688"/>
          <a:ext cx="392885" cy="17797"/>
        </a:xfrm>
        <a:custGeom>
          <a:avLst/>
          <a:gdLst/>
          <a:ahLst/>
          <a:cxnLst/>
          <a:rect l="0" t="0" r="0" b="0"/>
          <a:pathLst>
            <a:path>
              <a:moveTo>
                <a:pt x="0" y="8898"/>
              </a:moveTo>
              <a:lnTo>
                <a:pt x="392885"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85528" y="3320765"/>
        <a:ext cx="19644" cy="19644"/>
      </dsp:txXfrm>
    </dsp:sp>
    <dsp:sp modelId="{D3FFAF10-5BD5-4713-AA0E-8942617EC65B}">
      <dsp:nvSpPr>
        <dsp:cNvPr id="0" name=""/>
        <dsp:cNvSpPr/>
      </dsp:nvSpPr>
      <dsp:spPr>
        <a:xfrm>
          <a:off x="5791793" y="3085034"/>
          <a:ext cx="2454997" cy="491107"/>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Rol zorgactoren</a:t>
          </a:r>
        </a:p>
      </dsp:txBody>
      <dsp:txXfrm>
        <a:off x="5806177" y="3099418"/>
        <a:ext cx="2426229" cy="462339"/>
      </dsp:txXfrm>
    </dsp:sp>
    <dsp:sp modelId="{D0DD78DF-D39B-42D8-B3D8-026E7A1FAF6E}">
      <dsp:nvSpPr>
        <dsp:cNvPr id="0" name=""/>
        <dsp:cNvSpPr/>
      </dsp:nvSpPr>
      <dsp:spPr>
        <a:xfrm rot="3310531">
          <a:off x="5251355" y="3604075"/>
          <a:ext cx="687988" cy="17797"/>
        </a:xfrm>
        <a:custGeom>
          <a:avLst/>
          <a:gdLst/>
          <a:ahLst/>
          <a:cxnLst/>
          <a:rect l="0" t="0" r="0" b="0"/>
          <a:pathLst>
            <a:path>
              <a:moveTo>
                <a:pt x="0" y="8898"/>
              </a:moveTo>
              <a:lnTo>
                <a:pt x="68798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78150" y="3595775"/>
        <a:ext cx="34399" cy="34399"/>
      </dsp:txXfrm>
    </dsp:sp>
    <dsp:sp modelId="{E7535394-42CB-4018-8C31-9DF9C8941EC4}">
      <dsp:nvSpPr>
        <dsp:cNvPr id="0" name=""/>
        <dsp:cNvSpPr/>
      </dsp:nvSpPr>
      <dsp:spPr>
        <a:xfrm>
          <a:off x="5791793" y="3649807"/>
          <a:ext cx="2454997" cy="491107"/>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Trajecten</a:t>
          </a:r>
        </a:p>
      </dsp:txBody>
      <dsp:txXfrm>
        <a:off x="5806177" y="3664191"/>
        <a:ext cx="2426229" cy="462339"/>
      </dsp:txXfrm>
    </dsp:sp>
    <dsp:sp modelId="{52573FFA-25E8-4D46-8801-ABF18892844F}">
      <dsp:nvSpPr>
        <dsp:cNvPr id="0" name=""/>
        <dsp:cNvSpPr/>
      </dsp:nvSpPr>
      <dsp:spPr>
        <a:xfrm rot="4633586">
          <a:off x="1124474" y="3512270"/>
          <a:ext cx="1828991" cy="17797"/>
        </a:xfrm>
        <a:custGeom>
          <a:avLst/>
          <a:gdLst/>
          <a:ahLst/>
          <a:cxnLst/>
          <a:rect l="0" t="0" r="0" b="0"/>
          <a:pathLst>
            <a:path>
              <a:moveTo>
                <a:pt x="0" y="8898"/>
              </a:moveTo>
              <a:lnTo>
                <a:pt x="1828991"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1993246" y="3475444"/>
        <a:ext cx="91449" cy="91449"/>
      </dsp:txXfrm>
    </dsp:sp>
    <dsp:sp modelId="{18C526A4-88C1-4952-966A-8745E52BABA4}">
      <dsp:nvSpPr>
        <dsp:cNvPr id="0" name=""/>
        <dsp:cNvSpPr/>
      </dsp:nvSpPr>
      <dsp:spPr>
        <a:xfrm>
          <a:off x="2241164" y="4254321"/>
          <a:ext cx="3169244" cy="317422"/>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Aanpassen levensstijl (roken, gewicht, ...)</a:t>
          </a:r>
        </a:p>
      </dsp:txBody>
      <dsp:txXfrm>
        <a:off x="2250461" y="4263618"/>
        <a:ext cx="3150650" cy="2988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90BDF-3DCD-43F5-83F6-BA82DE60BF7A}">
      <dsp:nvSpPr>
        <dsp:cNvPr id="0" name=""/>
        <dsp:cNvSpPr/>
      </dsp:nvSpPr>
      <dsp:spPr>
        <a:xfrm>
          <a:off x="3590" y="2200375"/>
          <a:ext cx="1833186" cy="857861"/>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Diabetes type 2</a:t>
          </a:r>
        </a:p>
      </dsp:txBody>
      <dsp:txXfrm>
        <a:off x="28716" y="2225501"/>
        <a:ext cx="1782934" cy="807609"/>
      </dsp:txXfrm>
    </dsp:sp>
    <dsp:sp modelId="{440108AB-6CB6-46FB-AF1B-DED0B22E720A}">
      <dsp:nvSpPr>
        <dsp:cNvPr id="0" name=""/>
        <dsp:cNvSpPr/>
      </dsp:nvSpPr>
      <dsp:spPr>
        <a:xfrm rot="17495144">
          <a:off x="1499252" y="2123887"/>
          <a:ext cx="1067935" cy="17797"/>
        </a:xfrm>
        <a:custGeom>
          <a:avLst/>
          <a:gdLst/>
          <a:ahLst/>
          <a:cxnLst/>
          <a:rect l="0" t="0" r="0" b="0"/>
          <a:pathLst>
            <a:path>
              <a:moveTo>
                <a:pt x="0" y="8898"/>
              </a:moveTo>
              <a:lnTo>
                <a:pt x="1067935"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2006521" y="2106088"/>
        <a:ext cx="53396" cy="53396"/>
      </dsp:txXfrm>
    </dsp:sp>
    <dsp:sp modelId="{2FD555E0-B38A-4393-9A74-6A49D10ABB1E}">
      <dsp:nvSpPr>
        <dsp:cNvPr id="0" name=""/>
        <dsp:cNvSpPr/>
      </dsp:nvSpPr>
      <dsp:spPr>
        <a:xfrm>
          <a:off x="2229662" y="1378224"/>
          <a:ext cx="3169244" cy="516085"/>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Geneesmiddelengebruik optimaliseren</a:t>
          </a:r>
        </a:p>
      </dsp:txBody>
      <dsp:txXfrm>
        <a:off x="2244778" y="1393340"/>
        <a:ext cx="3139012" cy="485853"/>
      </dsp:txXfrm>
    </dsp:sp>
    <dsp:sp modelId="{05725966-3B1C-4CDE-87F4-B380358A04E2}">
      <dsp:nvSpPr>
        <dsp:cNvPr id="0" name=""/>
        <dsp:cNvSpPr/>
      </dsp:nvSpPr>
      <dsp:spPr>
        <a:xfrm rot="18046915">
          <a:off x="5233451" y="1336219"/>
          <a:ext cx="677781" cy="17797"/>
        </a:xfrm>
        <a:custGeom>
          <a:avLst/>
          <a:gdLst/>
          <a:ahLst/>
          <a:cxnLst/>
          <a:rect l="0" t="0" r="0" b="0"/>
          <a:pathLst>
            <a:path>
              <a:moveTo>
                <a:pt x="0" y="8898"/>
              </a:moveTo>
              <a:lnTo>
                <a:pt x="677781"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55397" y="1328174"/>
        <a:ext cx="33889" cy="33889"/>
      </dsp:txXfrm>
    </dsp:sp>
    <dsp:sp modelId="{CBDFF49F-DF02-4893-B404-310DDF93E3AC}">
      <dsp:nvSpPr>
        <dsp:cNvPr id="0" name=""/>
        <dsp:cNvSpPr/>
      </dsp:nvSpPr>
      <dsp:spPr>
        <a:xfrm>
          <a:off x="5745776" y="808417"/>
          <a:ext cx="2454997" cy="491107"/>
        </a:xfrm>
        <a:prstGeom prst="roundRect">
          <a:avLst>
            <a:gd name="adj" fmla="val 10000"/>
          </a:avLst>
        </a:prstGeom>
        <a:solidFill>
          <a:schemeClr val="bg1"/>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Gebruik antidiabetica</a:t>
          </a:r>
        </a:p>
      </dsp:txBody>
      <dsp:txXfrm>
        <a:off x="5760160" y="822801"/>
        <a:ext cx="2426229" cy="462339"/>
      </dsp:txXfrm>
    </dsp:sp>
    <dsp:sp modelId="{D6C6F684-D00F-4237-9E46-FB4FC81CD59E}">
      <dsp:nvSpPr>
        <dsp:cNvPr id="0" name=""/>
        <dsp:cNvSpPr/>
      </dsp:nvSpPr>
      <dsp:spPr>
        <a:xfrm rot="21426484">
          <a:off x="5398686" y="1618606"/>
          <a:ext cx="347311" cy="17797"/>
        </a:xfrm>
        <a:custGeom>
          <a:avLst/>
          <a:gdLst/>
          <a:ahLst/>
          <a:cxnLst/>
          <a:rect l="0" t="0" r="0" b="0"/>
          <a:pathLst>
            <a:path>
              <a:moveTo>
                <a:pt x="0" y="8898"/>
              </a:moveTo>
              <a:lnTo>
                <a:pt x="347311"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63659" y="1618822"/>
        <a:ext cx="17365" cy="17365"/>
      </dsp:txXfrm>
    </dsp:sp>
    <dsp:sp modelId="{7566A6F7-9103-4D0E-A02B-1A68189A2F60}">
      <dsp:nvSpPr>
        <dsp:cNvPr id="0" name=""/>
        <dsp:cNvSpPr/>
      </dsp:nvSpPr>
      <dsp:spPr>
        <a:xfrm>
          <a:off x="5745776" y="1373190"/>
          <a:ext cx="2454997" cy="491107"/>
        </a:xfrm>
        <a:prstGeom prst="roundRect">
          <a:avLst>
            <a:gd name="adj" fmla="val 10000"/>
          </a:avLst>
        </a:prstGeom>
        <a:solidFill>
          <a:schemeClr val="bg1"/>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Gebruik comedicatie</a:t>
          </a:r>
        </a:p>
      </dsp:txBody>
      <dsp:txXfrm>
        <a:off x="5760160" y="1387574"/>
        <a:ext cx="2426229" cy="462339"/>
      </dsp:txXfrm>
    </dsp:sp>
    <dsp:sp modelId="{5D647E79-5CE7-41CC-838C-2D735333915C}">
      <dsp:nvSpPr>
        <dsp:cNvPr id="0" name=""/>
        <dsp:cNvSpPr/>
      </dsp:nvSpPr>
      <dsp:spPr>
        <a:xfrm rot="3456196">
          <a:off x="5243653" y="1909754"/>
          <a:ext cx="668878" cy="17797"/>
        </a:xfrm>
        <a:custGeom>
          <a:avLst/>
          <a:gdLst/>
          <a:ahLst/>
          <a:cxnLst/>
          <a:rect l="0" t="0" r="0" b="0"/>
          <a:pathLst>
            <a:path>
              <a:moveTo>
                <a:pt x="0" y="8898"/>
              </a:moveTo>
              <a:lnTo>
                <a:pt x="66887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61370" y="1901931"/>
        <a:ext cx="33443" cy="33443"/>
      </dsp:txXfrm>
    </dsp:sp>
    <dsp:sp modelId="{6C4D6078-8F32-40E1-9B39-F1462F60D754}">
      <dsp:nvSpPr>
        <dsp:cNvPr id="0" name=""/>
        <dsp:cNvSpPr/>
      </dsp:nvSpPr>
      <dsp:spPr>
        <a:xfrm>
          <a:off x="5757278" y="1955486"/>
          <a:ext cx="2454997" cy="491107"/>
        </a:xfrm>
        <a:prstGeom prst="roundRect">
          <a:avLst>
            <a:gd name="adj" fmla="val 10000"/>
          </a:avLst>
        </a:prstGeom>
        <a:solidFill>
          <a:schemeClr val="bg1"/>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Vaccinatie</a:t>
          </a:r>
        </a:p>
      </dsp:txBody>
      <dsp:txXfrm>
        <a:off x="5771662" y="1969870"/>
        <a:ext cx="2426229" cy="462339"/>
      </dsp:txXfrm>
    </dsp:sp>
    <dsp:sp modelId="{1B1B7097-DEC6-4A63-AD22-69F5CA379646}">
      <dsp:nvSpPr>
        <dsp:cNvPr id="0" name=""/>
        <dsp:cNvSpPr/>
      </dsp:nvSpPr>
      <dsp:spPr>
        <a:xfrm rot="3644443">
          <a:off x="1631300" y="2971048"/>
          <a:ext cx="803838" cy="17797"/>
        </a:xfrm>
        <a:custGeom>
          <a:avLst/>
          <a:gdLst/>
          <a:ahLst/>
          <a:cxnLst/>
          <a:rect l="0" t="0" r="0" b="0"/>
          <a:pathLst>
            <a:path>
              <a:moveTo>
                <a:pt x="0" y="8898"/>
              </a:moveTo>
              <a:lnTo>
                <a:pt x="803838"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2013123" y="2959851"/>
        <a:ext cx="40191" cy="40191"/>
      </dsp:txXfrm>
    </dsp:sp>
    <dsp:sp modelId="{34195DD7-7F4C-44F2-BF9B-263C8E5790E9}">
      <dsp:nvSpPr>
        <dsp:cNvPr id="0" name=""/>
        <dsp:cNvSpPr/>
      </dsp:nvSpPr>
      <dsp:spPr>
        <a:xfrm>
          <a:off x="2229662" y="3171876"/>
          <a:ext cx="3169244" cy="317422"/>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Organisatie rond zorg optimaliseren</a:t>
          </a:r>
        </a:p>
      </dsp:txBody>
      <dsp:txXfrm>
        <a:off x="2238959" y="3181173"/>
        <a:ext cx="3150650" cy="298828"/>
      </dsp:txXfrm>
    </dsp:sp>
    <dsp:sp modelId="{2F903AFE-85FB-439C-B41D-0CCD261FD32A}">
      <dsp:nvSpPr>
        <dsp:cNvPr id="0" name=""/>
        <dsp:cNvSpPr/>
      </dsp:nvSpPr>
      <dsp:spPr>
        <a:xfrm rot="18289469">
          <a:off x="5251355" y="3039302"/>
          <a:ext cx="687988" cy="17797"/>
        </a:xfrm>
        <a:custGeom>
          <a:avLst/>
          <a:gdLst/>
          <a:ahLst/>
          <a:cxnLst/>
          <a:rect l="0" t="0" r="0" b="0"/>
          <a:pathLst>
            <a:path>
              <a:moveTo>
                <a:pt x="0" y="8898"/>
              </a:moveTo>
              <a:lnTo>
                <a:pt x="68798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78150" y="3031001"/>
        <a:ext cx="34399" cy="34399"/>
      </dsp:txXfrm>
    </dsp:sp>
    <dsp:sp modelId="{46B20489-6065-444A-A726-A877765C87F4}">
      <dsp:nvSpPr>
        <dsp:cNvPr id="0" name=""/>
        <dsp:cNvSpPr/>
      </dsp:nvSpPr>
      <dsp:spPr>
        <a:xfrm>
          <a:off x="5791793" y="2520260"/>
          <a:ext cx="2454997" cy="491107"/>
        </a:xfrm>
        <a:prstGeom prst="roundRect">
          <a:avLst>
            <a:gd name="adj" fmla="val 10000"/>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smtClean="0"/>
            <a:t>Farmaceutische zorg</a:t>
          </a:r>
          <a:endParaRPr lang="nl-BE" sz="1400" kern="1200" dirty="0"/>
        </a:p>
      </dsp:txBody>
      <dsp:txXfrm>
        <a:off x="5806177" y="2534644"/>
        <a:ext cx="2426229" cy="462339"/>
      </dsp:txXfrm>
    </dsp:sp>
    <dsp:sp modelId="{DA8293E9-E024-4B17-B762-D31179055505}">
      <dsp:nvSpPr>
        <dsp:cNvPr id="0" name=""/>
        <dsp:cNvSpPr/>
      </dsp:nvSpPr>
      <dsp:spPr>
        <a:xfrm>
          <a:off x="5398907" y="3321688"/>
          <a:ext cx="392885" cy="17797"/>
        </a:xfrm>
        <a:custGeom>
          <a:avLst/>
          <a:gdLst/>
          <a:ahLst/>
          <a:cxnLst/>
          <a:rect l="0" t="0" r="0" b="0"/>
          <a:pathLst>
            <a:path>
              <a:moveTo>
                <a:pt x="0" y="8898"/>
              </a:moveTo>
              <a:lnTo>
                <a:pt x="392885"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85528" y="3320765"/>
        <a:ext cx="19644" cy="19644"/>
      </dsp:txXfrm>
    </dsp:sp>
    <dsp:sp modelId="{D3FFAF10-5BD5-4713-AA0E-8942617EC65B}">
      <dsp:nvSpPr>
        <dsp:cNvPr id="0" name=""/>
        <dsp:cNvSpPr/>
      </dsp:nvSpPr>
      <dsp:spPr>
        <a:xfrm>
          <a:off x="5791793" y="3085034"/>
          <a:ext cx="2454997" cy="491107"/>
        </a:xfrm>
        <a:prstGeom prst="roundRect">
          <a:avLst>
            <a:gd name="adj" fmla="val 10000"/>
          </a:avLst>
        </a:prstGeom>
        <a:solidFill>
          <a:schemeClr val="bg1"/>
        </a:solidFill>
        <a:ln w="381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Rol zorgactoren</a:t>
          </a:r>
        </a:p>
      </dsp:txBody>
      <dsp:txXfrm>
        <a:off x="5806177" y="3099418"/>
        <a:ext cx="2426229" cy="462339"/>
      </dsp:txXfrm>
    </dsp:sp>
    <dsp:sp modelId="{D0DD78DF-D39B-42D8-B3D8-026E7A1FAF6E}">
      <dsp:nvSpPr>
        <dsp:cNvPr id="0" name=""/>
        <dsp:cNvSpPr/>
      </dsp:nvSpPr>
      <dsp:spPr>
        <a:xfrm rot="3310531">
          <a:off x="5251355" y="3604075"/>
          <a:ext cx="687988" cy="17797"/>
        </a:xfrm>
        <a:custGeom>
          <a:avLst/>
          <a:gdLst/>
          <a:ahLst/>
          <a:cxnLst/>
          <a:rect l="0" t="0" r="0" b="0"/>
          <a:pathLst>
            <a:path>
              <a:moveTo>
                <a:pt x="0" y="8898"/>
              </a:moveTo>
              <a:lnTo>
                <a:pt x="68798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78150" y="3595775"/>
        <a:ext cx="34399" cy="34399"/>
      </dsp:txXfrm>
    </dsp:sp>
    <dsp:sp modelId="{E7535394-42CB-4018-8C31-9DF9C8941EC4}">
      <dsp:nvSpPr>
        <dsp:cNvPr id="0" name=""/>
        <dsp:cNvSpPr/>
      </dsp:nvSpPr>
      <dsp:spPr>
        <a:xfrm>
          <a:off x="5791793" y="3649807"/>
          <a:ext cx="2454997" cy="491107"/>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Trajecten</a:t>
          </a:r>
        </a:p>
      </dsp:txBody>
      <dsp:txXfrm>
        <a:off x="5806177" y="3664191"/>
        <a:ext cx="2426229" cy="462339"/>
      </dsp:txXfrm>
    </dsp:sp>
    <dsp:sp modelId="{52573FFA-25E8-4D46-8801-ABF18892844F}">
      <dsp:nvSpPr>
        <dsp:cNvPr id="0" name=""/>
        <dsp:cNvSpPr/>
      </dsp:nvSpPr>
      <dsp:spPr>
        <a:xfrm rot="4633586">
          <a:off x="1124474" y="3512270"/>
          <a:ext cx="1828991" cy="17797"/>
        </a:xfrm>
        <a:custGeom>
          <a:avLst/>
          <a:gdLst/>
          <a:ahLst/>
          <a:cxnLst/>
          <a:rect l="0" t="0" r="0" b="0"/>
          <a:pathLst>
            <a:path>
              <a:moveTo>
                <a:pt x="0" y="8898"/>
              </a:moveTo>
              <a:lnTo>
                <a:pt x="1828991"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1993246" y="3475444"/>
        <a:ext cx="91449" cy="91449"/>
      </dsp:txXfrm>
    </dsp:sp>
    <dsp:sp modelId="{18C526A4-88C1-4952-966A-8745E52BABA4}">
      <dsp:nvSpPr>
        <dsp:cNvPr id="0" name=""/>
        <dsp:cNvSpPr/>
      </dsp:nvSpPr>
      <dsp:spPr>
        <a:xfrm>
          <a:off x="2241164" y="4254321"/>
          <a:ext cx="3169244" cy="317422"/>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Aanpassen levensstijl (roken, gewicht, ...)</a:t>
          </a:r>
        </a:p>
      </dsp:txBody>
      <dsp:txXfrm>
        <a:off x="2250461" y="4263618"/>
        <a:ext cx="3150650" cy="2988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90BDF-3DCD-43F5-83F6-BA82DE60BF7A}">
      <dsp:nvSpPr>
        <dsp:cNvPr id="0" name=""/>
        <dsp:cNvSpPr/>
      </dsp:nvSpPr>
      <dsp:spPr>
        <a:xfrm>
          <a:off x="3590" y="2200375"/>
          <a:ext cx="1833186" cy="857861"/>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Diabetes type 2</a:t>
          </a:r>
        </a:p>
      </dsp:txBody>
      <dsp:txXfrm>
        <a:off x="28716" y="2225501"/>
        <a:ext cx="1782934" cy="807609"/>
      </dsp:txXfrm>
    </dsp:sp>
    <dsp:sp modelId="{440108AB-6CB6-46FB-AF1B-DED0B22E720A}">
      <dsp:nvSpPr>
        <dsp:cNvPr id="0" name=""/>
        <dsp:cNvSpPr/>
      </dsp:nvSpPr>
      <dsp:spPr>
        <a:xfrm rot="17495144">
          <a:off x="1499252" y="2123887"/>
          <a:ext cx="1067935" cy="17797"/>
        </a:xfrm>
        <a:custGeom>
          <a:avLst/>
          <a:gdLst/>
          <a:ahLst/>
          <a:cxnLst/>
          <a:rect l="0" t="0" r="0" b="0"/>
          <a:pathLst>
            <a:path>
              <a:moveTo>
                <a:pt x="0" y="8898"/>
              </a:moveTo>
              <a:lnTo>
                <a:pt x="1067935"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2006521" y="2106088"/>
        <a:ext cx="53396" cy="53396"/>
      </dsp:txXfrm>
    </dsp:sp>
    <dsp:sp modelId="{2FD555E0-B38A-4393-9A74-6A49D10ABB1E}">
      <dsp:nvSpPr>
        <dsp:cNvPr id="0" name=""/>
        <dsp:cNvSpPr/>
      </dsp:nvSpPr>
      <dsp:spPr>
        <a:xfrm>
          <a:off x="2229662" y="1378224"/>
          <a:ext cx="3169244" cy="516085"/>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Geneesmiddelengebruik optimaliseren</a:t>
          </a:r>
        </a:p>
      </dsp:txBody>
      <dsp:txXfrm>
        <a:off x="2244778" y="1393340"/>
        <a:ext cx="3139012" cy="485853"/>
      </dsp:txXfrm>
    </dsp:sp>
    <dsp:sp modelId="{05725966-3B1C-4CDE-87F4-B380358A04E2}">
      <dsp:nvSpPr>
        <dsp:cNvPr id="0" name=""/>
        <dsp:cNvSpPr/>
      </dsp:nvSpPr>
      <dsp:spPr>
        <a:xfrm rot="18046915">
          <a:off x="5233451" y="1336219"/>
          <a:ext cx="677781" cy="17797"/>
        </a:xfrm>
        <a:custGeom>
          <a:avLst/>
          <a:gdLst/>
          <a:ahLst/>
          <a:cxnLst/>
          <a:rect l="0" t="0" r="0" b="0"/>
          <a:pathLst>
            <a:path>
              <a:moveTo>
                <a:pt x="0" y="8898"/>
              </a:moveTo>
              <a:lnTo>
                <a:pt x="677781"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55397" y="1328174"/>
        <a:ext cx="33889" cy="33889"/>
      </dsp:txXfrm>
    </dsp:sp>
    <dsp:sp modelId="{CBDFF49F-DF02-4893-B404-310DDF93E3AC}">
      <dsp:nvSpPr>
        <dsp:cNvPr id="0" name=""/>
        <dsp:cNvSpPr/>
      </dsp:nvSpPr>
      <dsp:spPr>
        <a:xfrm>
          <a:off x="5745776" y="808417"/>
          <a:ext cx="2454997" cy="491107"/>
        </a:xfrm>
        <a:prstGeom prst="roundRect">
          <a:avLst>
            <a:gd name="adj" fmla="val 10000"/>
          </a:avLst>
        </a:prstGeom>
        <a:solidFill>
          <a:schemeClr val="bg1"/>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Gebruik antidiabetica</a:t>
          </a:r>
        </a:p>
      </dsp:txBody>
      <dsp:txXfrm>
        <a:off x="5760160" y="822801"/>
        <a:ext cx="2426229" cy="462339"/>
      </dsp:txXfrm>
    </dsp:sp>
    <dsp:sp modelId="{D6C6F684-D00F-4237-9E46-FB4FC81CD59E}">
      <dsp:nvSpPr>
        <dsp:cNvPr id="0" name=""/>
        <dsp:cNvSpPr/>
      </dsp:nvSpPr>
      <dsp:spPr>
        <a:xfrm rot="21426484">
          <a:off x="5398686" y="1618606"/>
          <a:ext cx="347311" cy="17797"/>
        </a:xfrm>
        <a:custGeom>
          <a:avLst/>
          <a:gdLst/>
          <a:ahLst/>
          <a:cxnLst/>
          <a:rect l="0" t="0" r="0" b="0"/>
          <a:pathLst>
            <a:path>
              <a:moveTo>
                <a:pt x="0" y="8898"/>
              </a:moveTo>
              <a:lnTo>
                <a:pt x="347311"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63659" y="1618822"/>
        <a:ext cx="17365" cy="17365"/>
      </dsp:txXfrm>
    </dsp:sp>
    <dsp:sp modelId="{7566A6F7-9103-4D0E-A02B-1A68189A2F60}">
      <dsp:nvSpPr>
        <dsp:cNvPr id="0" name=""/>
        <dsp:cNvSpPr/>
      </dsp:nvSpPr>
      <dsp:spPr>
        <a:xfrm>
          <a:off x="5745776" y="1373190"/>
          <a:ext cx="2454997" cy="491107"/>
        </a:xfrm>
        <a:prstGeom prst="roundRect">
          <a:avLst>
            <a:gd name="adj" fmla="val 10000"/>
          </a:avLst>
        </a:prstGeom>
        <a:solidFill>
          <a:schemeClr val="bg1"/>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Gebruik comedicatie</a:t>
          </a:r>
        </a:p>
      </dsp:txBody>
      <dsp:txXfrm>
        <a:off x="5760160" y="1387574"/>
        <a:ext cx="2426229" cy="462339"/>
      </dsp:txXfrm>
    </dsp:sp>
    <dsp:sp modelId="{5D647E79-5CE7-41CC-838C-2D735333915C}">
      <dsp:nvSpPr>
        <dsp:cNvPr id="0" name=""/>
        <dsp:cNvSpPr/>
      </dsp:nvSpPr>
      <dsp:spPr>
        <a:xfrm rot="3456196">
          <a:off x="5243653" y="1909754"/>
          <a:ext cx="668878" cy="17797"/>
        </a:xfrm>
        <a:custGeom>
          <a:avLst/>
          <a:gdLst/>
          <a:ahLst/>
          <a:cxnLst/>
          <a:rect l="0" t="0" r="0" b="0"/>
          <a:pathLst>
            <a:path>
              <a:moveTo>
                <a:pt x="0" y="8898"/>
              </a:moveTo>
              <a:lnTo>
                <a:pt x="66887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61370" y="1901931"/>
        <a:ext cx="33443" cy="33443"/>
      </dsp:txXfrm>
    </dsp:sp>
    <dsp:sp modelId="{6C4D6078-8F32-40E1-9B39-F1462F60D754}">
      <dsp:nvSpPr>
        <dsp:cNvPr id="0" name=""/>
        <dsp:cNvSpPr/>
      </dsp:nvSpPr>
      <dsp:spPr>
        <a:xfrm>
          <a:off x="5757278" y="1955486"/>
          <a:ext cx="2454997" cy="491107"/>
        </a:xfrm>
        <a:prstGeom prst="roundRect">
          <a:avLst>
            <a:gd name="adj" fmla="val 10000"/>
          </a:avLst>
        </a:prstGeom>
        <a:solidFill>
          <a:schemeClr val="bg1"/>
        </a:solidFill>
        <a:ln w="635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Vaccinatie</a:t>
          </a:r>
        </a:p>
      </dsp:txBody>
      <dsp:txXfrm>
        <a:off x="5771662" y="1969870"/>
        <a:ext cx="2426229" cy="462339"/>
      </dsp:txXfrm>
    </dsp:sp>
    <dsp:sp modelId="{1B1B7097-DEC6-4A63-AD22-69F5CA379646}">
      <dsp:nvSpPr>
        <dsp:cNvPr id="0" name=""/>
        <dsp:cNvSpPr/>
      </dsp:nvSpPr>
      <dsp:spPr>
        <a:xfrm rot="3644443">
          <a:off x="1631300" y="2971048"/>
          <a:ext cx="803838" cy="17797"/>
        </a:xfrm>
        <a:custGeom>
          <a:avLst/>
          <a:gdLst/>
          <a:ahLst/>
          <a:cxnLst/>
          <a:rect l="0" t="0" r="0" b="0"/>
          <a:pathLst>
            <a:path>
              <a:moveTo>
                <a:pt x="0" y="8898"/>
              </a:moveTo>
              <a:lnTo>
                <a:pt x="803838"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2013123" y="2959851"/>
        <a:ext cx="40191" cy="40191"/>
      </dsp:txXfrm>
    </dsp:sp>
    <dsp:sp modelId="{34195DD7-7F4C-44F2-BF9B-263C8E5790E9}">
      <dsp:nvSpPr>
        <dsp:cNvPr id="0" name=""/>
        <dsp:cNvSpPr/>
      </dsp:nvSpPr>
      <dsp:spPr>
        <a:xfrm>
          <a:off x="2229662" y="3171876"/>
          <a:ext cx="3169244" cy="317422"/>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Organisatie rond zorg optimaliseren</a:t>
          </a:r>
        </a:p>
      </dsp:txBody>
      <dsp:txXfrm>
        <a:off x="2238959" y="3181173"/>
        <a:ext cx="3150650" cy="298828"/>
      </dsp:txXfrm>
    </dsp:sp>
    <dsp:sp modelId="{2F903AFE-85FB-439C-B41D-0CCD261FD32A}">
      <dsp:nvSpPr>
        <dsp:cNvPr id="0" name=""/>
        <dsp:cNvSpPr/>
      </dsp:nvSpPr>
      <dsp:spPr>
        <a:xfrm rot="18289469">
          <a:off x="5251355" y="3039302"/>
          <a:ext cx="687988" cy="17797"/>
        </a:xfrm>
        <a:custGeom>
          <a:avLst/>
          <a:gdLst/>
          <a:ahLst/>
          <a:cxnLst/>
          <a:rect l="0" t="0" r="0" b="0"/>
          <a:pathLst>
            <a:path>
              <a:moveTo>
                <a:pt x="0" y="8898"/>
              </a:moveTo>
              <a:lnTo>
                <a:pt x="68798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78150" y="3031001"/>
        <a:ext cx="34399" cy="34399"/>
      </dsp:txXfrm>
    </dsp:sp>
    <dsp:sp modelId="{46B20489-6065-444A-A726-A877765C87F4}">
      <dsp:nvSpPr>
        <dsp:cNvPr id="0" name=""/>
        <dsp:cNvSpPr/>
      </dsp:nvSpPr>
      <dsp:spPr>
        <a:xfrm>
          <a:off x="5791793" y="2520260"/>
          <a:ext cx="2454997" cy="491107"/>
        </a:xfrm>
        <a:prstGeom prst="roundRect">
          <a:avLst>
            <a:gd name="adj" fmla="val 10000"/>
          </a:avLst>
        </a:prstGeom>
        <a:solidFill>
          <a:schemeClr val="bg1"/>
        </a:solidFill>
        <a:ln w="12700"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smtClean="0"/>
            <a:t>Farmaceutische zorg</a:t>
          </a:r>
          <a:endParaRPr lang="nl-BE" sz="1400" kern="1200" dirty="0"/>
        </a:p>
      </dsp:txBody>
      <dsp:txXfrm>
        <a:off x="5806177" y="2534644"/>
        <a:ext cx="2426229" cy="462339"/>
      </dsp:txXfrm>
    </dsp:sp>
    <dsp:sp modelId="{DA8293E9-E024-4B17-B762-D31179055505}">
      <dsp:nvSpPr>
        <dsp:cNvPr id="0" name=""/>
        <dsp:cNvSpPr/>
      </dsp:nvSpPr>
      <dsp:spPr>
        <a:xfrm>
          <a:off x="5398907" y="3321688"/>
          <a:ext cx="392885" cy="17797"/>
        </a:xfrm>
        <a:custGeom>
          <a:avLst/>
          <a:gdLst/>
          <a:ahLst/>
          <a:cxnLst/>
          <a:rect l="0" t="0" r="0" b="0"/>
          <a:pathLst>
            <a:path>
              <a:moveTo>
                <a:pt x="0" y="8898"/>
              </a:moveTo>
              <a:lnTo>
                <a:pt x="392885"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85528" y="3320765"/>
        <a:ext cx="19644" cy="19644"/>
      </dsp:txXfrm>
    </dsp:sp>
    <dsp:sp modelId="{D3FFAF10-5BD5-4713-AA0E-8942617EC65B}">
      <dsp:nvSpPr>
        <dsp:cNvPr id="0" name=""/>
        <dsp:cNvSpPr/>
      </dsp:nvSpPr>
      <dsp:spPr>
        <a:xfrm>
          <a:off x="5791793" y="3085034"/>
          <a:ext cx="2454997" cy="491107"/>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Rol zorgactoren</a:t>
          </a:r>
        </a:p>
      </dsp:txBody>
      <dsp:txXfrm>
        <a:off x="5806177" y="3099418"/>
        <a:ext cx="2426229" cy="462339"/>
      </dsp:txXfrm>
    </dsp:sp>
    <dsp:sp modelId="{D0DD78DF-D39B-42D8-B3D8-026E7A1FAF6E}">
      <dsp:nvSpPr>
        <dsp:cNvPr id="0" name=""/>
        <dsp:cNvSpPr/>
      </dsp:nvSpPr>
      <dsp:spPr>
        <a:xfrm rot="3310531">
          <a:off x="5251355" y="3604075"/>
          <a:ext cx="687988" cy="17797"/>
        </a:xfrm>
        <a:custGeom>
          <a:avLst/>
          <a:gdLst/>
          <a:ahLst/>
          <a:cxnLst/>
          <a:rect l="0" t="0" r="0" b="0"/>
          <a:pathLst>
            <a:path>
              <a:moveTo>
                <a:pt x="0" y="8898"/>
              </a:moveTo>
              <a:lnTo>
                <a:pt x="68798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78150" y="3595775"/>
        <a:ext cx="34399" cy="34399"/>
      </dsp:txXfrm>
    </dsp:sp>
    <dsp:sp modelId="{E7535394-42CB-4018-8C31-9DF9C8941EC4}">
      <dsp:nvSpPr>
        <dsp:cNvPr id="0" name=""/>
        <dsp:cNvSpPr/>
      </dsp:nvSpPr>
      <dsp:spPr>
        <a:xfrm>
          <a:off x="5791793" y="3649807"/>
          <a:ext cx="2454997" cy="491107"/>
        </a:xfrm>
        <a:prstGeom prst="roundRect">
          <a:avLst>
            <a:gd name="adj" fmla="val 10000"/>
          </a:avLst>
        </a:prstGeom>
        <a:solidFill>
          <a:schemeClr val="bg1"/>
        </a:solidFill>
        <a:ln w="381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Trajecten</a:t>
          </a:r>
        </a:p>
      </dsp:txBody>
      <dsp:txXfrm>
        <a:off x="5806177" y="3664191"/>
        <a:ext cx="2426229" cy="462339"/>
      </dsp:txXfrm>
    </dsp:sp>
    <dsp:sp modelId="{52573FFA-25E8-4D46-8801-ABF18892844F}">
      <dsp:nvSpPr>
        <dsp:cNvPr id="0" name=""/>
        <dsp:cNvSpPr/>
      </dsp:nvSpPr>
      <dsp:spPr>
        <a:xfrm rot="4633586">
          <a:off x="1124474" y="3512270"/>
          <a:ext cx="1828991" cy="17797"/>
        </a:xfrm>
        <a:custGeom>
          <a:avLst/>
          <a:gdLst/>
          <a:ahLst/>
          <a:cxnLst/>
          <a:rect l="0" t="0" r="0" b="0"/>
          <a:pathLst>
            <a:path>
              <a:moveTo>
                <a:pt x="0" y="8898"/>
              </a:moveTo>
              <a:lnTo>
                <a:pt x="1828991"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1993246" y="3475444"/>
        <a:ext cx="91449" cy="91449"/>
      </dsp:txXfrm>
    </dsp:sp>
    <dsp:sp modelId="{18C526A4-88C1-4952-966A-8745E52BABA4}">
      <dsp:nvSpPr>
        <dsp:cNvPr id="0" name=""/>
        <dsp:cNvSpPr/>
      </dsp:nvSpPr>
      <dsp:spPr>
        <a:xfrm>
          <a:off x="2241164" y="4254321"/>
          <a:ext cx="3169244" cy="317422"/>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Aanpassen levensstijl (roken, gewicht, ...)</a:t>
          </a:r>
        </a:p>
      </dsp:txBody>
      <dsp:txXfrm>
        <a:off x="2250461" y="4263618"/>
        <a:ext cx="3150650" cy="2988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A55321-9E7B-4CA0-B4D3-E2F6F60F7290}">
      <dsp:nvSpPr>
        <dsp:cNvPr id="0" name=""/>
        <dsp:cNvSpPr/>
      </dsp:nvSpPr>
      <dsp:spPr>
        <a:xfrm>
          <a:off x="3201" y="73222"/>
          <a:ext cx="3121480" cy="723129"/>
        </a:xfrm>
        <a:prstGeom prst="rect">
          <a:avLst/>
        </a:prstGeom>
        <a:solidFill>
          <a:srgbClr val="5C9A9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nl-BE" sz="2000" kern="1200" dirty="0" smtClean="0"/>
            <a:t>Medische voorwaarden</a:t>
          </a:r>
          <a:endParaRPr lang="nl-BE" sz="2000" kern="1200" dirty="0"/>
        </a:p>
      </dsp:txBody>
      <dsp:txXfrm>
        <a:off x="3201" y="73222"/>
        <a:ext cx="3121480" cy="723129"/>
      </dsp:txXfrm>
    </dsp:sp>
    <dsp:sp modelId="{704122F6-EE8F-4AC1-AC48-041EDB0D7229}">
      <dsp:nvSpPr>
        <dsp:cNvPr id="0" name=""/>
        <dsp:cNvSpPr/>
      </dsp:nvSpPr>
      <dsp:spPr>
        <a:xfrm>
          <a:off x="3201" y="796352"/>
          <a:ext cx="3121480" cy="3242531"/>
        </a:xfrm>
        <a:prstGeom prst="rect">
          <a:avLst/>
        </a:prstGeom>
        <a:solidFill>
          <a:schemeClr val="bg1">
            <a:lumMod val="95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nl-BE" sz="2000" kern="1200" dirty="0" smtClean="0"/>
            <a:t>Insulinebehandeling met 1of 2 insuline-injecties per dag</a:t>
          </a:r>
          <a:endParaRPr lang="nl-BE" sz="2000" kern="1200" dirty="0"/>
        </a:p>
        <a:p>
          <a:pPr marL="228600" lvl="1" indent="-228600" algn="l" defTabSz="889000">
            <a:lnSpc>
              <a:spcPct val="90000"/>
            </a:lnSpc>
            <a:spcBef>
              <a:spcPct val="0"/>
            </a:spcBef>
            <a:spcAft>
              <a:spcPct val="15000"/>
            </a:spcAft>
            <a:buChar char="••"/>
          </a:pPr>
          <a:r>
            <a:rPr lang="nl-BE" sz="2000" kern="1200" dirty="0" smtClean="0"/>
            <a:t>Behandeling met tabletten is onvoldoende: een insulinebehandeling valt te overwegen</a:t>
          </a:r>
          <a:endParaRPr lang="nl-BE" sz="2000" kern="1200" dirty="0"/>
        </a:p>
      </dsp:txBody>
      <dsp:txXfrm>
        <a:off x="3201" y="796352"/>
        <a:ext cx="3121480" cy="3242531"/>
      </dsp:txXfrm>
    </dsp:sp>
    <dsp:sp modelId="{CB7324A1-17B1-47DD-93E0-AF5A8F389A91}">
      <dsp:nvSpPr>
        <dsp:cNvPr id="0" name=""/>
        <dsp:cNvSpPr/>
      </dsp:nvSpPr>
      <dsp:spPr>
        <a:xfrm>
          <a:off x="3561689" y="73222"/>
          <a:ext cx="3121480" cy="723129"/>
        </a:xfrm>
        <a:prstGeom prst="rect">
          <a:avLst/>
        </a:prstGeom>
        <a:solidFill>
          <a:srgbClr val="5C9A9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nl-BE" sz="2000" kern="1200" dirty="0" smtClean="0"/>
            <a:t>Niet medische voorwaarden</a:t>
          </a:r>
          <a:endParaRPr lang="nl-BE" sz="2000" kern="1200" dirty="0"/>
        </a:p>
      </dsp:txBody>
      <dsp:txXfrm>
        <a:off x="3561689" y="73222"/>
        <a:ext cx="3121480" cy="723129"/>
      </dsp:txXfrm>
    </dsp:sp>
    <dsp:sp modelId="{053C19C3-34FD-43BA-9530-64A0B88D8B52}">
      <dsp:nvSpPr>
        <dsp:cNvPr id="0" name=""/>
        <dsp:cNvSpPr/>
      </dsp:nvSpPr>
      <dsp:spPr>
        <a:xfrm>
          <a:off x="3561689" y="796352"/>
          <a:ext cx="3121480" cy="3242531"/>
        </a:xfrm>
        <a:prstGeom prst="rect">
          <a:avLst/>
        </a:prstGeom>
        <a:solidFill>
          <a:schemeClr val="bg1">
            <a:lumMod val="95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nl-BE" sz="2000" kern="1200" dirty="0" smtClean="0"/>
            <a:t>Zorgtrajectcontract ondertekenen</a:t>
          </a:r>
          <a:endParaRPr lang="nl-BE" sz="2000" kern="1200" dirty="0"/>
        </a:p>
        <a:p>
          <a:pPr marL="228600" lvl="1" indent="-228600" algn="l" defTabSz="889000">
            <a:lnSpc>
              <a:spcPct val="90000"/>
            </a:lnSpc>
            <a:spcBef>
              <a:spcPct val="0"/>
            </a:spcBef>
            <a:spcAft>
              <a:spcPct val="15000"/>
            </a:spcAft>
            <a:buChar char="••"/>
          </a:pPr>
          <a:r>
            <a:rPr lang="nl-BE" sz="2000" kern="1200" dirty="0" smtClean="0"/>
            <a:t>Globaal medisch dossier laten beheren door uw huisarts </a:t>
          </a:r>
          <a:endParaRPr lang="nl-BE" sz="2000" kern="1200" dirty="0"/>
        </a:p>
        <a:p>
          <a:pPr marL="228600" lvl="1" indent="-228600" algn="l" defTabSz="889000">
            <a:lnSpc>
              <a:spcPct val="90000"/>
            </a:lnSpc>
            <a:spcBef>
              <a:spcPct val="0"/>
            </a:spcBef>
            <a:spcAft>
              <a:spcPct val="15000"/>
            </a:spcAft>
            <a:buChar char="••"/>
          </a:pPr>
          <a:r>
            <a:rPr lang="nl-BE" sz="2000" kern="1200" dirty="0" smtClean="0"/>
            <a:t>Ten minste 2 contacten (raadpleging of bezoek) per jaar met huisarts</a:t>
          </a:r>
          <a:endParaRPr lang="nl-BE" sz="2000" kern="1200" dirty="0"/>
        </a:p>
        <a:p>
          <a:pPr marL="228600" lvl="1" indent="-228600" algn="l" defTabSz="889000">
            <a:lnSpc>
              <a:spcPct val="90000"/>
            </a:lnSpc>
            <a:spcBef>
              <a:spcPct val="0"/>
            </a:spcBef>
            <a:spcAft>
              <a:spcPct val="15000"/>
            </a:spcAft>
            <a:buChar char="••"/>
          </a:pPr>
          <a:r>
            <a:rPr lang="nl-BE" sz="2000" kern="1200" dirty="0" smtClean="0"/>
            <a:t>Ten minste 1 maal per jaar specialist raadplegen</a:t>
          </a:r>
          <a:endParaRPr lang="nl-BE" sz="2000" kern="1200" dirty="0"/>
        </a:p>
      </dsp:txBody>
      <dsp:txXfrm>
        <a:off x="3561689" y="796352"/>
        <a:ext cx="3121480" cy="3242531"/>
      </dsp:txXfrm>
    </dsp:sp>
    <dsp:sp modelId="{21B8936C-2BDD-453D-A08C-4B36E08836B1}">
      <dsp:nvSpPr>
        <dsp:cNvPr id="0" name=""/>
        <dsp:cNvSpPr/>
      </dsp:nvSpPr>
      <dsp:spPr>
        <a:xfrm>
          <a:off x="7120177" y="73222"/>
          <a:ext cx="3121480" cy="723129"/>
        </a:xfrm>
        <a:prstGeom prst="rect">
          <a:avLst/>
        </a:prstGeom>
        <a:solidFill>
          <a:srgbClr val="5C9A9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nl-BE" sz="2000" kern="1200" dirty="0" smtClean="0"/>
            <a:t>Uitsluitingsvoorwaarden</a:t>
          </a:r>
          <a:endParaRPr lang="nl-BE" sz="2000" kern="1200" dirty="0"/>
        </a:p>
      </dsp:txBody>
      <dsp:txXfrm>
        <a:off x="7120177" y="73222"/>
        <a:ext cx="3121480" cy="723129"/>
      </dsp:txXfrm>
    </dsp:sp>
    <dsp:sp modelId="{D9B95092-1EFF-4F7B-98B0-942BB9182EF1}">
      <dsp:nvSpPr>
        <dsp:cNvPr id="0" name=""/>
        <dsp:cNvSpPr/>
      </dsp:nvSpPr>
      <dsp:spPr>
        <a:xfrm>
          <a:off x="7120177" y="796352"/>
          <a:ext cx="3121480" cy="3242531"/>
        </a:xfrm>
        <a:prstGeom prst="rect">
          <a:avLst/>
        </a:prstGeom>
        <a:solidFill>
          <a:schemeClr val="bg1">
            <a:lumMod val="95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nl-BE" sz="2000" kern="1200" dirty="0" smtClean="0"/>
            <a:t>Zwangerschap (of een zwangerschapswens hebt) </a:t>
          </a:r>
          <a:endParaRPr lang="nl-BE" sz="2000" kern="1200" dirty="0"/>
        </a:p>
        <a:p>
          <a:pPr marL="228600" lvl="1" indent="-228600" algn="l" defTabSz="889000">
            <a:lnSpc>
              <a:spcPct val="90000"/>
            </a:lnSpc>
            <a:spcBef>
              <a:spcPct val="0"/>
            </a:spcBef>
            <a:spcAft>
              <a:spcPct val="15000"/>
            </a:spcAft>
            <a:buChar char="••"/>
          </a:pPr>
          <a:r>
            <a:rPr lang="nl-BE" sz="2000" kern="1200" dirty="0" smtClean="0"/>
            <a:t>Diabetes type 1 </a:t>
          </a:r>
          <a:endParaRPr lang="nl-BE" sz="2000" kern="1200" dirty="0"/>
        </a:p>
        <a:p>
          <a:pPr marL="228600" lvl="1" indent="-228600" algn="l" defTabSz="889000">
            <a:lnSpc>
              <a:spcPct val="90000"/>
            </a:lnSpc>
            <a:spcBef>
              <a:spcPct val="0"/>
            </a:spcBef>
            <a:spcAft>
              <a:spcPct val="15000"/>
            </a:spcAft>
            <a:buChar char="••"/>
          </a:pPr>
          <a:r>
            <a:rPr lang="nl-BE" sz="2000" kern="1200" dirty="0" smtClean="0"/>
            <a:t>u niet op raadpleging kan gaan</a:t>
          </a:r>
          <a:endParaRPr lang="nl-BE" sz="2000" kern="1200" dirty="0"/>
        </a:p>
        <a:p>
          <a:pPr marL="228600" lvl="1" indent="-228600" algn="l" defTabSz="889000">
            <a:lnSpc>
              <a:spcPct val="90000"/>
            </a:lnSpc>
            <a:spcBef>
              <a:spcPct val="0"/>
            </a:spcBef>
            <a:spcAft>
              <a:spcPct val="15000"/>
            </a:spcAft>
            <a:buChar char="••"/>
          </a:pPr>
          <a:endParaRPr lang="nl-BE" sz="2000" kern="1200"/>
        </a:p>
      </dsp:txBody>
      <dsp:txXfrm>
        <a:off x="7120177" y="796352"/>
        <a:ext cx="3121480" cy="32425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A55321-9E7B-4CA0-B4D3-E2F6F60F7290}">
      <dsp:nvSpPr>
        <dsp:cNvPr id="0" name=""/>
        <dsp:cNvSpPr/>
      </dsp:nvSpPr>
      <dsp:spPr>
        <a:xfrm>
          <a:off x="46" y="15164"/>
          <a:ext cx="4491354" cy="576000"/>
        </a:xfrm>
        <a:prstGeom prst="rect">
          <a:avLst/>
        </a:prstGeom>
        <a:solidFill>
          <a:srgbClr val="5C9A9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nl-BE" sz="2000" kern="1200" dirty="0" smtClean="0"/>
            <a:t>Medische voorwaarden</a:t>
          </a:r>
          <a:endParaRPr lang="nl-BE" sz="2000" kern="1200" dirty="0"/>
        </a:p>
      </dsp:txBody>
      <dsp:txXfrm>
        <a:off x="46" y="15164"/>
        <a:ext cx="4491354" cy="576000"/>
      </dsp:txXfrm>
    </dsp:sp>
    <dsp:sp modelId="{704122F6-EE8F-4AC1-AC48-041EDB0D7229}">
      <dsp:nvSpPr>
        <dsp:cNvPr id="0" name=""/>
        <dsp:cNvSpPr/>
      </dsp:nvSpPr>
      <dsp:spPr>
        <a:xfrm>
          <a:off x="46" y="591164"/>
          <a:ext cx="4491354" cy="2864235"/>
        </a:xfrm>
        <a:prstGeom prst="rect">
          <a:avLst/>
        </a:prstGeom>
        <a:solidFill>
          <a:schemeClr val="bg1">
            <a:lumMod val="95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nl-BE" sz="2000" kern="1200" dirty="0" smtClean="0"/>
            <a:t>Patiënten met diabetes type 2 </a:t>
          </a:r>
          <a:endParaRPr lang="nl-BE" sz="2000" kern="1200" dirty="0"/>
        </a:p>
        <a:p>
          <a:pPr marL="228600" lvl="1" indent="-228600" algn="l" defTabSz="889000">
            <a:lnSpc>
              <a:spcPct val="90000"/>
            </a:lnSpc>
            <a:spcBef>
              <a:spcPct val="0"/>
            </a:spcBef>
            <a:spcAft>
              <a:spcPct val="15000"/>
            </a:spcAft>
            <a:buChar char="••"/>
          </a:pPr>
          <a:r>
            <a:rPr lang="nl-BE" sz="2000" kern="1200" dirty="0" smtClean="0"/>
            <a:t>die een behandeling starten of al volgen met inspuitbare </a:t>
          </a:r>
          <a:r>
            <a:rPr lang="nl-BE" sz="2000" kern="1200" dirty="0" err="1" smtClean="0"/>
            <a:t>incretinemimetica</a:t>
          </a:r>
          <a:r>
            <a:rPr lang="nl-BE" sz="2000" kern="1200" dirty="0" smtClean="0"/>
            <a:t> of één enkele insuline-injectie per dag</a:t>
          </a:r>
          <a:endParaRPr lang="nl-BE" sz="2000" kern="1200" dirty="0"/>
        </a:p>
      </dsp:txBody>
      <dsp:txXfrm>
        <a:off x="46" y="591164"/>
        <a:ext cx="4491354" cy="2864235"/>
      </dsp:txXfrm>
    </dsp:sp>
    <dsp:sp modelId="{CB7324A1-17B1-47DD-93E0-AF5A8F389A91}">
      <dsp:nvSpPr>
        <dsp:cNvPr id="0" name=""/>
        <dsp:cNvSpPr/>
      </dsp:nvSpPr>
      <dsp:spPr>
        <a:xfrm>
          <a:off x="5120190" y="15164"/>
          <a:ext cx="4491354" cy="576000"/>
        </a:xfrm>
        <a:prstGeom prst="rect">
          <a:avLst/>
        </a:prstGeom>
        <a:solidFill>
          <a:srgbClr val="5C9A9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nl-BE" sz="2000" kern="1200" dirty="0" smtClean="0"/>
            <a:t>Niet medische voorwaarden</a:t>
          </a:r>
          <a:endParaRPr lang="nl-BE" sz="2000" kern="1200" dirty="0"/>
        </a:p>
      </dsp:txBody>
      <dsp:txXfrm>
        <a:off x="5120190" y="15164"/>
        <a:ext cx="4491354" cy="576000"/>
      </dsp:txXfrm>
    </dsp:sp>
    <dsp:sp modelId="{053C19C3-34FD-43BA-9530-64A0B88D8B52}">
      <dsp:nvSpPr>
        <dsp:cNvPr id="0" name=""/>
        <dsp:cNvSpPr/>
      </dsp:nvSpPr>
      <dsp:spPr>
        <a:xfrm>
          <a:off x="5120190" y="591164"/>
          <a:ext cx="4491354" cy="2864235"/>
        </a:xfrm>
        <a:prstGeom prst="rect">
          <a:avLst/>
        </a:prstGeom>
        <a:solidFill>
          <a:schemeClr val="bg1">
            <a:lumMod val="95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nl-BE" sz="2000" kern="1200" smtClean="0"/>
            <a:t>De patiënt moet een GMD hebben bij zijn huisarts.</a:t>
          </a:r>
          <a:endParaRPr lang="nl-BE" sz="2000" kern="1200" dirty="0"/>
        </a:p>
        <a:p>
          <a:pPr marL="228600" lvl="1" indent="-228600" algn="l" defTabSz="889000">
            <a:lnSpc>
              <a:spcPct val="90000"/>
            </a:lnSpc>
            <a:spcBef>
              <a:spcPct val="0"/>
            </a:spcBef>
            <a:spcAft>
              <a:spcPct val="15000"/>
            </a:spcAft>
            <a:buChar char="••"/>
          </a:pPr>
          <a:r>
            <a:rPr lang="nl-BE" sz="2000" kern="1200" dirty="0" smtClean="0"/>
            <a:t>De huisarts vult een vastgelegd model in waarin hij bevestigt dat een dergelijk programma opgestart wordt en dat de patiënt effectief diabeteseducatie krijgt. Hij bezorgt dat formulier aan de adviserend geneesheer van het ziekenfonds.</a:t>
          </a:r>
          <a:endParaRPr lang="nl-BE" sz="2000" kern="1200" dirty="0"/>
        </a:p>
      </dsp:txBody>
      <dsp:txXfrm>
        <a:off x="5120190" y="591164"/>
        <a:ext cx="4491354" cy="28642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A55321-9E7B-4CA0-B4D3-E2F6F60F7290}">
      <dsp:nvSpPr>
        <dsp:cNvPr id="0" name=""/>
        <dsp:cNvSpPr/>
      </dsp:nvSpPr>
      <dsp:spPr>
        <a:xfrm>
          <a:off x="5039" y="24837"/>
          <a:ext cx="5843881" cy="403200"/>
        </a:xfrm>
        <a:prstGeom prst="rect">
          <a:avLst/>
        </a:prstGeom>
        <a:solidFill>
          <a:srgbClr val="5C9A9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nl-BE" sz="1400" kern="1200" dirty="0" smtClean="0"/>
            <a:t>Medische voorwaarden</a:t>
          </a:r>
          <a:endParaRPr lang="nl-BE" sz="1400" kern="1200" dirty="0"/>
        </a:p>
      </dsp:txBody>
      <dsp:txXfrm>
        <a:off x="5039" y="24837"/>
        <a:ext cx="5843881" cy="403200"/>
      </dsp:txXfrm>
    </dsp:sp>
    <dsp:sp modelId="{704122F6-EE8F-4AC1-AC48-041EDB0D7229}">
      <dsp:nvSpPr>
        <dsp:cNvPr id="0" name=""/>
        <dsp:cNvSpPr/>
      </dsp:nvSpPr>
      <dsp:spPr>
        <a:xfrm>
          <a:off x="5039" y="428037"/>
          <a:ext cx="5843881" cy="4434259"/>
        </a:xfrm>
        <a:prstGeom prst="rect">
          <a:avLst/>
        </a:prstGeom>
        <a:solidFill>
          <a:schemeClr val="bg1">
            <a:lumMod val="95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nl-BE" sz="1400" kern="1200" dirty="0" smtClean="0"/>
            <a:t>Diabetes type 1</a:t>
          </a:r>
          <a:endParaRPr lang="nl-BE" sz="1400" kern="1200" dirty="0"/>
        </a:p>
        <a:p>
          <a:pPr marL="114300" lvl="1" indent="-114300" algn="l" defTabSz="622300">
            <a:lnSpc>
              <a:spcPct val="90000"/>
            </a:lnSpc>
            <a:spcBef>
              <a:spcPct val="0"/>
            </a:spcBef>
            <a:spcAft>
              <a:spcPct val="15000"/>
            </a:spcAft>
            <a:buChar char="••"/>
          </a:pPr>
          <a:r>
            <a:rPr lang="nl-BE" sz="1400" kern="1200" dirty="0" smtClean="0"/>
            <a:t>Diabetes type 2 met minstens 3 insuline-toedieningen per dag</a:t>
          </a:r>
          <a:endParaRPr lang="nl-BE" sz="1400" kern="1200" dirty="0"/>
        </a:p>
        <a:p>
          <a:pPr marL="114300" lvl="1" indent="-114300" algn="l" defTabSz="622300">
            <a:lnSpc>
              <a:spcPct val="90000"/>
            </a:lnSpc>
            <a:spcBef>
              <a:spcPct val="0"/>
            </a:spcBef>
            <a:spcAft>
              <a:spcPct val="15000"/>
            </a:spcAft>
            <a:buChar char="••"/>
          </a:pPr>
          <a:r>
            <a:rPr lang="nl-BE" sz="1400" kern="1200" dirty="0" smtClean="0"/>
            <a:t>Diabetes type 2 met minstens 2 insuline-toedieningen per dag en daarnaast een ernstige medische aandoening.</a:t>
          </a:r>
        </a:p>
        <a:p>
          <a:pPr marL="114300" lvl="1" indent="-114300" algn="l" defTabSz="622300">
            <a:lnSpc>
              <a:spcPct val="90000"/>
            </a:lnSpc>
            <a:spcBef>
              <a:spcPct val="0"/>
            </a:spcBef>
            <a:spcAft>
              <a:spcPct val="15000"/>
            </a:spcAft>
            <a:buChar char="••"/>
          </a:pPr>
          <a:r>
            <a:rPr lang="nl-BE" sz="1400" kern="1200" dirty="0" smtClean="0"/>
            <a:t>Vrouwen met zwangerschapsdiabetes</a:t>
          </a:r>
        </a:p>
        <a:p>
          <a:pPr marL="114300" lvl="1" indent="-114300" algn="l" defTabSz="622300">
            <a:lnSpc>
              <a:spcPct val="90000"/>
            </a:lnSpc>
            <a:spcBef>
              <a:spcPct val="0"/>
            </a:spcBef>
            <a:spcAft>
              <a:spcPct val="15000"/>
            </a:spcAft>
            <a:buChar char="••"/>
          </a:pPr>
          <a:r>
            <a:rPr lang="nl-BE" sz="1400" kern="1200" dirty="0" smtClean="0"/>
            <a:t>Vrouwen met diabetes zonder insulinetherapie met zwangerschapswens</a:t>
          </a:r>
        </a:p>
        <a:p>
          <a:pPr marL="114300" lvl="1" indent="-114300" algn="l" defTabSz="622300">
            <a:lnSpc>
              <a:spcPct val="90000"/>
            </a:lnSpc>
            <a:spcBef>
              <a:spcPct val="0"/>
            </a:spcBef>
            <a:spcAft>
              <a:spcPct val="15000"/>
            </a:spcAft>
            <a:buChar char="••"/>
          </a:pPr>
          <a:r>
            <a:rPr lang="nl-BE" sz="1400" kern="1200" dirty="0" smtClean="0"/>
            <a:t>Diabetici na een orgaanstransplantatie</a:t>
          </a:r>
        </a:p>
        <a:p>
          <a:pPr marL="114300" lvl="1" indent="-114300" algn="l" defTabSz="622300">
            <a:lnSpc>
              <a:spcPct val="90000"/>
            </a:lnSpc>
            <a:spcBef>
              <a:spcPct val="0"/>
            </a:spcBef>
            <a:spcAft>
              <a:spcPct val="15000"/>
            </a:spcAft>
            <a:buChar char="••"/>
          </a:pPr>
          <a:r>
            <a:rPr lang="nl-BE" sz="1400" kern="1200" dirty="0" smtClean="0"/>
            <a:t>Diabetici op nierdialyse</a:t>
          </a:r>
        </a:p>
        <a:p>
          <a:pPr marL="114300" lvl="1" indent="-114300" algn="l" defTabSz="622300">
            <a:lnSpc>
              <a:spcPct val="90000"/>
            </a:lnSpc>
            <a:spcBef>
              <a:spcPct val="0"/>
            </a:spcBef>
            <a:spcAft>
              <a:spcPct val="15000"/>
            </a:spcAft>
            <a:buChar char="••"/>
          </a:pPr>
          <a:r>
            <a:rPr lang="nl-BE" sz="1400" kern="1200" dirty="0" smtClean="0"/>
            <a:t>Patiënten met organische hypoglycemieën (insulinoom, glycogenose, nesidioblastose).</a:t>
          </a:r>
        </a:p>
        <a:p>
          <a:pPr marL="114300" lvl="1" indent="-114300" algn="l" defTabSz="622300">
            <a:lnSpc>
              <a:spcPct val="90000"/>
            </a:lnSpc>
            <a:spcBef>
              <a:spcPct val="0"/>
            </a:spcBef>
            <a:spcAft>
              <a:spcPct val="15000"/>
            </a:spcAft>
            <a:buChar char="••"/>
          </a:pPr>
          <a:r>
            <a:rPr lang="nl-BE" sz="1400" kern="1200" dirty="0" smtClean="0"/>
            <a:t>Patiënten die reeds een ZTD volgen: Begeleiding i.v.m. de diabetes als de huisarts dat voorschrijft</a:t>
          </a:r>
        </a:p>
        <a:p>
          <a:pPr marL="114300" lvl="1" indent="-114300" algn="l" defTabSz="622300">
            <a:lnSpc>
              <a:spcPct val="90000"/>
            </a:lnSpc>
            <a:spcBef>
              <a:spcPct val="0"/>
            </a:spcBef>
            <a:spcAft>
              <a:spcPct val="15000"/>
            </a:spcAft>
            <a:buChar char="••"/>
          </a:pPr>
          <a:r>
            <a:rPr lang="nl-BE" sz="1400" kern="1200" dirty="0" smtClean="0"/>
            <a:t>Materiaal voor de metingen van de glycemie als een patiënt start tijdens hospitalisatie en van plan is om na de hospitalisatie een zorgtrajectcontract af te sluiten</a:t>
          </a:r>
        </a:p>
      </dsp:txBody>
      <dsp:txXfrm>
        <a:off x="5039" y="428037"/>
        <a:ext cx="5843881" cy="4434259"/>
      </dsp:txXfrm>
    </dsp:sp>
    <dsp:sp modelId="{CB7324A1-17B1-47DD-93E0-AF5A8F389A91}">
      <dsp:nvSpPr>
        <dsp:cNvPr id="0" name=""/>
        <dsp:cNvSpPr/>
      </dsp:nvSpPr>
      <dsp:spPr>
        <a:xfrm>
          <a:off x="6462166" y="24837"/>
          <a:ext cx="4380326" cy="403200"/>
        </a:xfrm>
        <a:prstGeom prst="rect">
          <a:avLst/>
        </a:prstGeom>
        <a:solidFill>
          <a:srgbClr val="5C9A9B"/>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nl-BE" sz="1400" kern="1200" dirty="0" smtClean="0"/>
            <a:t>Niet medische voorwaarden</a:t>
          </a:r>
          <a:endParaRPr lang="nl-BE" sz="1400" kern="1200" dirty="0"/>
        </a:p>
      </dsp:txBody>
      <dsp:txXfrm>
        <a:off x="6462166" y="24837"/>
        <a:ext cx="4380326" cy="403200"/>
      </dsp:txXfrm>
    </dsp:sp>
    <dsp:sp modelId="{053C19C3-34FD-43BA-9530-64A0B88D8B52}">
      <dsp:nvSpPr>
        <dsp:cNvPr id="0" name=""/>
        <dsp:cNvSpPr/>
      </dsp:nvSpPr>
      <dsp:spPr>
        <a:xfrm>
          <a:off x="6462166" y="428037"/>
          <a:ext cx="4380326" cy="4434259"/>
        </a:xfrm>
        <a:prstGeom prst="rect">
          <a:avLst/>
        </a:prstGeom>
        <a:solidFill>
          <a:schemeClr val="bg1">
            <a:lumMod val="95000"/>
            <a:alpha val="9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nl-BE" sz="1400" kern="1200" dirty="0" smtClean="0"/>
            <a:t>16 jaar of ouder zijn</a:t>
          </a:r>
          <a:endParaRPr lang="nl-BE" sz="1400" kern="1200" dirty="0"/>
        </a:p>
        <a:p>
          <a:pPr marL="114300" lvl="1" indent="-114300" algn="l" defTabSz="622300">
            <a:lnSpc>
              <a:spcPct val="90000"/>
            </a:lnSpc>
            <a:spcBef>
              <a:spcPct val="0"/>
            </a:spcBef>
            <a:spcAft>
              <a:spcPct val="15000"/>
            </a:spcAft>
            <a:buChar char="••"/>
          </a:pPr>
          <a:r>
            <a:rPr lang="nl-BE" sz="1400" kern="1200" dirty="0" smtClean="0"/>
            <a:t>Beschikken over een globaal medisch dossier (GMD)</a:t>
          </a:r>
          <a:endParaRPr lang="nl-BE" sz="1400" kern="1200" dirty="0"/>
        </a:p>
      </dsp:txBody>
      <dsp:txXfrm>
        <a:off x="6462166" y="428037"/>
        <a:ext cx="4380326" cy="443425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90BDF-3DCD-43F5-83F6-BA82DE60BF7A}">
      <dsp:nvSpPr>
        <dsp:cNvPr id="0" name=""/>
        <dsp:cNvSpPr/>
      </dsp:nvSpPr>
      <dsp:spPr>
        <a:xfrm>
          <a:off x="300060" y="1875227"/>
          <a:ext cx="2599356" cy="1216400"/>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smtClean="0"/>
            <a:t>Waar willen jullie zich</a:t>
          </a:r>
          <a:br>
            <a:rPr lang="nl-BE" sz="1400" kern="1200" dirty="0" smtClean="0"/>
          </a:br>
          <a:r>
            <a:rPr lang="nl-BE" sz="1400" kern="1200" dirty="0" smtClean="0"/>
            <a:t>als regio in profileren? </a:t>
          </a:r>
          <a:endParaRPr lang="nl-BE" sz="1400" kern="1200" dirty="0"/>
        </a:p>
      </dsp:txBody>
      <dsp:txXfrm>
        <a:off x="335687" y="1910854"/>
        <a:ext cx="2528102" cy="1145146"/>
      </dsp:txXfrm>
    </dsp:sp>
    <dsp:sp modelId="{440108AB-6CB6-46FB-AF1B-DED0B22E720A}">
      <dsp:nvSpPr>
        <dsp:cNvPr id="0" name=""/>
        <dsp:cNvSpPr/>
      </dsp:nvSpPr>
      <dsp:spPr>
        <a:xfrm rot="17734192">
          <a:off x="2532601" y="1888654"/>
          <a:ext cx="1290722" cy="25236"/>
        </a:xfrm>
        <a:custGeom>
          <a:avLst/>
          <a:gdLst/>
          <a:ahLst/>
          <a:cxnLst/>
          <a:rect l="0" t="0" r="0" b="0"/>
          <a:pathLst>
            <a:path>
              <a:moveTo>
                <a:pt x="0" y="12618"/>
              </a:moveTo>
              <a:lnTo>
                <a:pt x="1290722" y="1261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3145694" y="1869004"/>
        <a:ext cx="64536" cy="64536"/>
      </dsp:txXfrm>
    </dsp:sp>
    <dsp:sp modelId="{2FD555E0-B38A-4393-9A74-6A49D10ABB1E}">
      <dsp:nvSpPr>
        <dsp:cNvPr id="0" name=""/>
        <dsp:cNvSpPr/>
      </dsp:nvSpPr>
      <dsp:spPr>
        <a:xfrm>
          <a:off x="3456507" y="953228"/>
          <a:ext cx="4493812" cy="731780"/>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nl-BE" sz="1400" b="0" i="0" u="none" strike="noStrike" kern="1200" baseline="0" dirty="0" smtClean="0">
              <a:solidFill>
                <a:schemeClr val="tx1"/>
              </a:solidFill>
              <a:latin typeface="+mn-lt"/>
              <a:ea typeface="+mn-ea"/>
              <a:cs typeface="+mn-cs"/>
            </a:rPr>
            <a:t>Aantal diabetes type II patiënten ingeënt tegen de griep </a:t>
          </a:r>
        </a:p>
        <a:p>
          <a:pPr lvl="0" algn="ctr" defTabSz="622300">
            <a:lnSpc>
              <a:spcPct val="90000"/>
            </a:lnSpc>
            <a:spcBef>
              <a:spcPct val="0"/>
            </a:spcBef>
            <a:spcAft>
              <a:spcPct val="35000"/>
            </a:spcAft>
          </a:pPr>
          <a:endParaRPr lang="nl-BE" sz="1400" dirty="0"/>
        </a:p>
      </dsp:txBody>
      <dsp:txXfrm>
        <a:off x="3477940" y="974661"/>
        <a:ext cx="4450946" cy="688914"/>
      </dsp:txXfrm>
    </dsp:sp>
    <dsp:sp modelId="{1B1B7097-DEC6-4A63-AD22-69F5CA379646}">
      <dsp:nvSpPr>
        <dsp:cNvPr id="0" name=""/>
        <dsp:cNvSpPr/>
      </dsp:nvSpPr>
      <dsp:spPr>
        <a:xfrm rot="19975024">
          <a:off x="2865112" y="2328375"/>
          <a:ext cx="625699" cy="25236"/>
        </a:xfrm>
        <a:custGeom>
          <a:avLst/>
          <a:gdLst/>
          <a:ahLst/>
          <a:cxnLst/>
          <a:rect l="0" t="0" r="0" b="0"/>
          <a:pathLst>
            <a:path>
              <a:moveTo>
                <a:pt x="0" y="12618"/>
              </a:moveTo>
              <a:lnTo>
                <a:pt x="625699" y="1261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3162319" y="2325350"/>
        <a:ext cx="31284" cy="31284"/>
      </dsp:txXfrm>
    </dsp:sp>
    <dsp:sp modelId="{34195DD7-7F4C-44F2-BF9B-263C8E5790E9}">
      <dsp:nvSpPr>
        <dsp:cNvPr id="0" name=""/>
        <dsp:cNvSpPr/>
      </dsp:nvSpPr>
      <dsp:spPr>
        <a:xfrm>
          <a:off x="3456507" y="1856355"/>
          <a:ext cx="4493812" cy="684406"/>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nl-BE" sz="1400" b="0" i="0" u="none" strike="noStrike" kern="1200" baseline="0" dirty="0" smtClean="0">
              <a:solidFill>
                <a:schemeClr val="tx1"/>
              </a:solidFill>
              <a:latin typeface="+mn-lt"/>
              <a:ea typeface="+mn-ea"/>
              <a:cs typeface="+mn-cs"/>
            </a:rPr>
            <a:t>Aantal diabetes type II patiënten met een lipidenprofiel volgens de richtlijn</a:t>
          </a:r>
          <a:endParaRPr lang="nl-BE" sz="1400" dirty="0"/>
        </a:p>
      </dsp:txBody>
      <dsp:txXfrm>
        <a:off x="3476553" y="1876401"/>
        <a:ext cx="4453720" cy="644314"/>
      </dsp:txXfrm>
    </dsp:sp>
    <dsp:sp modelId="{52573FFA-25E8-4D46-8801-ABF18892844F}">
      <dsp:nvSpPr>
        <dsp:cNvPr id="0" name=""/>
        <dsp:cNvSpPr/>
      </dsp:nvSpPr>
      <dsp:spPr>
        <a:xfrm rot="4057108">
          <a:off x="2433174" y="3167031"/>
          <a:ext cx="1505884" cy="25236"/>
        </a:xfrm>
        <a:custGeom>
          <a:avLst/>
          <a:gdLst/>
          <a:ahLst/>
          <a:cxnLst/>
          <a:rect l="0" t="0" r="0" b="0"/>
          <a:pathLst>
            <a:path>
              <a:moveTo>
                <a:pt x="0" y="12618"/>
              </a:moveTo>
              <a:lnTo>
                <a:pt x="1505884" y="1261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3148469" y="3142002"/>
        <a:ext cx="75294" cy="75294"/>
      </dsp:txXfrm>
    </dsp:sp>
    <dsp:sp modelId="{18C526A4-88C1-4952-966A-8745E52BABA4}">
      <dsp:nvSpPr>
        <dsp:cNvPr id="0" name=""/>
        <dsp:cNvSpPr/>
      </dsp:nvSpPr>
      <dsp:spPr>
        <a:xfrm>
          <a:off x="3472816" y="3558629"/>
          <a:ext cx="4493812" cy="634484"/>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nl-BE" sz="1400" b="0" i="0" u="none" strike="noStrike" kern="1200" baseline="0" dirty="0" smtClean="0">
              <a:solidFill>
                <a:schemeClr val="tx1"/>
              </a:solidFill>
              <a:latin typeface="+mn-lt"/>
              <a:ea typeface="+mn-ea"/>
              <a:cs typeface="+mn-cs"/>
            </a:rPr>
            <a:t>Aantal diabetes type II patiënten met een statine </a:t>
          </a:r>
        </a:p>
      </dsp:txBody>
      <dsp:txXfrm>
        <a:off x="3491399" y="3577212"/>
        <a:ext cx="4456646" cy="597318"/>
      </dsp:txXfrm>
    </dsp:sp>
    <dsp:sp modelId="{026F4785-2F40-423A-AEFF-5E69C368C819}">
      <dsp:nvSpPr>
        <dsp:cNvPr id="0" name=""/>
        <dsp:cNvSpPr/>
      </dsp:nvSpPr>
      <dsp:spPr>
        <a:xfrm rot="2734851">
          <a:off x="2777593" y="2760752"/>
          <a:ext cx="811893" cy="25236"/>
        </a:xfrm>
        <a:custGeom>
          <a:avLst/>
          <a:gdLst/>
          <a:ahLst/>
          <a:cxnLst/>
          <a:rect l="0" t="0" r="0" b="0"/>
          <a:pathLst>
            <a:path>
              <a:moveTo>
                <a:pt x="0" y="12618"/>
              </a:moveTo>
              <a:lnTo>
                <a:pt x="811893" y="1261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nl-BE" sz="500" kern="1200"/>
        </a:p>
      </dsp:txBody>
      <dsp:txXfrm>
        <a:off x="3163242" y="2753073"/>
        <a:ext cx="40594" cy="40594"/>
      </dsp:txXfrm>
    </dsp:sp>
    <dsp:sp modelId="{C7E414D9-7EDE-47E2-A3B7-F001C00E82FE}">
      <dsp:nvSpPr>
        <dsp:cNvPr id="0" name=""/>
        <dsp:cNvSpPr/>
      </dsp:nvSpPr>
      <dsp:spPr>
        <a:xfrm>
          <a:off x="3467663" y="2715131"/>
          <a:ext cx="4468465" cy="696363"/>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b="0" i="0" u="none" strike="noStrike" kern="1200" baseline="0" dirty="0" smtClean="0">
              <a:solidFill>
                <a:schemeClr val="tx1"/>
              </a:solidFill>
              <a:latin typeface="+mn-lt"/>
              <a:ea typeface="+mn-ea"/>
              <a:cs typeface="+mn-cs"/>
            </a:rPr>
            <a:t>Aantal patiënten met een opvolging educatie therapietrouw</a:t>
          </a:r>
          <a:endParaRPr lang="nl-BE" sz="1400" kern="1200" dirty="0"/>
        </a:p>
      </dsp:txBody>
      <dsp:txXfrm>
        <a:off x="3488059" y="2735527"/>
        <a:ext cx="4427673" cy="65557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453F76-B2AD-43A5-A878-5CAD67320A07}" type="datetimeFigureOut">
              <a:rPr lang="nl-BE" smtClean="0"/>
              <a:t>11/07/2017</a:t>
            </a:fld>
            <a:endParaRPr lang="nl-BE"/>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78A1DD2-0313-43B9-9ADF-92DE170F28FF}" type="slidenum">
              <a:rPr lang="nl-BE" smtClean="0"/>
              <a:t>‹nr.›</a:t>
            </a:fld>
            <a:endParaRPr lang="nl-BE"/>
          </a:p>
        </p:txBody>
      </p:sp>
    </p:spTree>
    <p:extLst>
      <p:ext uri="{BB962C8B-B14F-4D97-AF65-F5344CB8AC3E}">
        <p14:creationId xmlns:p14="http://schemas.microsoft.com/office/powerpoint/2010/main" val="4281184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BC5C6D-A518-4CD1-8179-99EB2E6C3AB9}" type="datetimeFigureOut">
              <a:rPr lang="nl-BE" smtClean="0"/>
              <a:t>11/07/2017</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4C18DC-ADA7-43C7-BDB7-8901E17E1994}" type="slidenum">
              <a:rPr lang="nl-BE" smtClean="0"/>
              <a:t>‹nr.›</a:t>
            </a:fld>
            <a:endParaRPr lang="nl-BE"/>
          </a:p>
        </p:txBody>
      </p:sp>
    </p:spTree>
    <p:extLst>
      <p:ext uri="{BB962C8B-B14F-4D97-AF65-F5344CB8AC3E}">
        <p14:creationId xmlns:p14="http://schemas.microsoft.com/office/powerpoint/2010/main" val="15492056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inami.fgov.be/nl/themas/zorgkwaliteit/Paginas/diabetes-type-2-generiek-zorgmodel.aspx"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www.inami.fgov.be/nl/themas/zorgkwaliteit/Paginas/diabetes-type-2-generiek-zorgmodel.aspx"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a:t>
            </a:fld>
            <a:endParaRPr lang="nl-BE"/>
          </a:p>
        </p:txBody>
      </p:sp>
    </p:spTree>
    <p:extLst>
      <p:ext uri="{BB962C8B-B14F-4D97-AF65-F5344CB8AC3E}">
        <p14:creationId xmlns:p14="http://schemas.microsoft.com/office/powerpoint/2010/main" val="3113144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11</a:t>
            </a:fld>
            <a:endParaRPr lang="nl-BE"/>
          </a:p>
        </p:txBody>
      </p:sp>
    </p:spTree>
    <p:extLst>
      <p:ext uri="{BB962C8B-B14F-4D97-AF65-F5344CB8AC3E}">
        <p14:creationId xmlns:p14="http://schemas.microsoft.com/office/powerpoint/2010/main" val="14709301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12</a:t>
            </a:fld>
            <a:endParaRPr lang="nl-BE"/>
          </a:p>
        </p:txBody>
      </p:sp>
    </p:spTree>
    <p:extLst>
      <p:ext uri="{BB962C8B-B14F-4D97-AF65-F5344CB8AC3E}">
        <p14:creationId xmlns:p14="http://schemas.microsoft.com/office/powerpoint/2010/main" val="3058738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13</a:t>
            </a:fld>
            <a:endParaRPr lang="nl-BE"/>
          </a:p>
        </p:txBody>
      </p:sp>
    </p:spTree>
    <p:extLst>
      <p:ext uri="{BB962C8B-B14F-4D97-AF65-F5344CB8AC3E}">
        <p14:creationId xmlns:p14="http://schemas.microsoft.com/office/powerpoint/2010/main" val="5690536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14</a:t>
            </a:fld>
            <a:endParaRPr lang="nl-BE"/>
          </a:p>
        </p:txBody>
      </p:sp>
    </p:spTree>
    <p:extLst>
      <p:ext uri="{BB962C8B-B14F-4D97-AF65-F5344CB8AC3E}">
        <p14:creationId xmlns:p14="http://schemas.microsoft.com/office/powerpoint/2010/main" val="2692996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15</a:t>
            </a:fld>
            <a:endParaRPr lang="nl-BE"/>
          </a:p>
        </p:txBody>
      </p:sp>
    </p:spTree>
    <p:extLst>
      <p:ext uri="{BB962C8B-B14F-4D97-AF65-F5344CB8AC3E}">
        <p14:creationId xmlns:p14="http://schemas.microsoft.com/office/powerpoint/2010/main" val="1362994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16</a:t>
            </a:fld>
            <a:endParaRPr lang="nl-BE"/>
          </a:p>
        </p:txBody>
      </p:sp>
    </p:spTree>
    <p:extLst>
      <p:ext uri="{BB962C8B-B14F-4D97-AF65-F5344CB8AC3E}">
        <p14:creationId xmlns:p14="http://schemas.microsoft.com/office/powerpoint/2010/main" val="5897462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17</a:t>
            </a:fld>
            <a:endParaRPr lang="nl-BE"/>
          </a:p>
        </p:txBody>
      </p:sp>
    </p:spTree>
    <p:extLst>
      <p:ext uri="{BB962C8B-B14F-4D97-AF65-F5344CB8AC3E}">
        <p14:creationId xmlns:p14="http://schemas.microsoft.com/office/powerpoint/2010/main" val="745351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18</a:t>
            </a:fld>
            <a:endParaRPr lang="nl-BE"/>
          </a:p>
        </p:txBody>
      </p:sp>
    </p:spTree>
    <p:extLst>
      <p:ext uri="{BB962C8B-B14F-4D97-AF65-F5344CB8AC3E}">
        <p14:creationId xmlns:p14="http://schemas.microsoft.com/office/powerpoint/2010/main" val="4160003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19</a:t>
            </a:fld>
            <a:endParaRPr lang="nl-BE"/>
          </a:p>
        </p:txBody>
      </p:sp>
    </p:spTree>
    <p:extLst>
      <p:ext uri="{BB962C8B-B14F-4D97-AF65-F5344CB8AC3E}">
        <p14:creationId xmlns:p14="http://schemas.microsoft.com/office/powerpoint/2010/main" val="29809997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20</a:t>
            </a:fld>
            <a:endParaRPr lang="nl-BE"/>
          </a:p>
        </p:txBody>
      </p:sp>
    </p:spTree>
    <p:extLst>
      <p:ext uri="{BB962C8B-B14F-4D97-AF65-F5344CB8AC3E}">
        <p14:creationId xmlns:p14="http://schemas.microsoft.com/office/powerpoint/2010/main" val="1406077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3</a:t>
            </a:fld>
            <a:endParaRPr lang="nl-BE"/>
          </a:p>
        </p:txBody>
      </p:sp>
    </p:spTree>
    <p:extLst>
      <p:ext uri="{BB962C8B-B14F-4D97-AF65-F5344CB8AC3E}">
        <p14:creationId xmlns:p14="http://schemas.microsoft.com/office/powerpoint/2010/main" val="18676378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Het zorgmodel (‘Opvolging/voortraject’) wil patiënten met diabetes type 2 beter omkaderen. Het gaat om patiënten die niet opgenomen zijn in een zorgtraject of in een “gespecialiseerd en </a:t>
            </a:r>
            <a:r>
              <a:rPr lang="nl-NL" sz="1200" kern="1200" dirty="0" err="1" smtClean="0">
                <a:solidFill>
                  <a:schemeClr val="tx1"/>
                </a:solidFill>
                <a:effectLst/>
                <a:latin typeface="+mn-lt"/>
                <a:ea typeface="+mn-ea"/>
                <a:cs typeface="+mn-cs"/>
              </a:rPr>
              <a:t>geconventioneerd</a:t>
            </a:r>
            <a:r>
              <a:rPr lang="nl-NL" sz="1200" kern="1200" dirty="0" smtClean="0">
                <a:solidFill>
                  <a:schemeClr val="tx1"/>
                </a:solidFill>
                <a:effectLst/>
                <a:latin typeface="+mn-lt"/>
                <a:ea typeface="+mn-ea"/>
                <a:cs typeface="+mn-cs"/>
              </a:rPr>
              <a:t> centrum voor zelfregulatie van diabetes (overeenkomst “zelfregulatie van diabetes” gesloten met de ziekenhuizen. Dit voortraject vervangt de "Diabetespas".</a:t>
            </a:r>
            <a:endParaRPr lang="nl-BE"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Op initiatief van de huisarts - die het “Globaal medisch dossier” (GMD) beheert.</a:t>
            </a:r>
            <a:endParaRPr lang="nl-BE"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De patiënten met een zorgmodel ‘Opvolging van een patiënt met diabetes type 2’ hebben recht op terugbetaling van bepaalde diëtetiek- en podologieverstrekkingen die de huisarts heeft voorgeschreven:</a:t>
            </a:r>
            <a:endParaRPr lang="nl-BE"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Individuele </a:t>
            </a:r>
            <a:r>
              <a:rPr lang="nl-NL" sz="1200" kern="1200" dirty="0" err="1" smtClean="0">
                <a:solidFill>
                  <a:schemeClr val="tx1"/>
                </a:solidFill>
                <a:effectLst/>
                <a:latin typeface="+mn-lt"/>
                <a:ea typeface="+mn-ea"/>
                <a:cs typeface="+mn-cs"/>
              </a:rPr>
              <a:t>diëtistische</a:t>
            </a:r>
            <a:r>
              <a:rPr lang="nl-NL" sz="1200" kern="1200" dirty="0" smtClean="0">
                <a:solidFill>
                  <a:schemeClr val="tx1"/>
                </a:solidFill>
                <a:effectLst/>
                <a:latin typeface="+mn-lt"/>
                <a:ea typeface="+mn-ea"/>
                <a:cs typeface="+mn-cs"/>
              </a:rPr>
              <a:t> evaluatie en/of interventie: max. 2 per jaar.</a:t>
            </a:r>
            <a:endParaRPr lang="nl-BE"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Individueel </a:t>
            </a:r>
            <a:r>
              <a:rPr lang="nl-NL" sz="1200" kern="1200" dirty="0" err="1" smtClean="0">
                <a:solidFill>
                  <a:schemeClr val="tx1"/>
                </a:solidFill>
                <a:effectLst/>
                <a:latin typeface="+mn-lt"/>
                <a:ea typeface="+mn-ea"/>
                <a:cs typeface="+mn-cs"/>
              </a:rPr>
              <a:t>podologisch</a:t>
            </a:r>
            <a:r>
              <a:rPr lang="nl-NL" sz="1200" kern="1200" dirty="0" smtClean="0">
                <a:solidFill>
                  <a:schemeClr val="tx1"/>
                </a:solidFill>
                <a:effectLst/>
                <a:latin typeface="+mn-lt"/>
                <a:ea typeface="+mn-ea"/>
                <a:cs typeface="+mn-cs"/>
              </a:rPr>
              <a:t> onderzoek of </a:t>
            </a:r>
            <a:r>
              <a:rPr lang="nl-NL" sz="1200" kern="1200" dirty="0" err="1" smtClean="0">
                <a:solidFill>
                  <a:schemeClr val="tx1"/>
                </a:solidFill>
                <a:effectLst/>
                <a:latin typeface="+mn-lt"/>
                <a:ea typeface="+mn-ea"/>
                <a:cs typeface="+mn-cs"/>
              </a:rPr>
              <a:t>podologische</a:t>
            </a:r>
            <a:r>
              <a:rPr lang="nl-NL" sz="1200" kern="1200" dirty="0" smtClean="0">
                <a:solidFill>
                  <a:schemeClr val="tx1"/>
                </a:solidFill>
                <a:effectLst/>
                <a:latin typeface="+mn-lt"/>
                <a:ea typeface="+mn-ea"/>
                <a:cs typeface="+mn-cs"/>
              </a:rPr>
              <a:t> behandeling, max. 2 per jaar voor patiënten die behoren tot een risicogroep.</a:t>
            </a:r>
            <a:endParaRPr lang="nl-BE"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Meer info: </a:t>
            </a:r>
            <a:r>
              <a:rPr lang="nl-NL" sz="1200" u="sng" kern="1200" dirty="0" smtClean="0">
                <a:solidFill>
                  <a:schemeClr val="tx1"/>
                </a:solidFill>
                <a:effectLst/>
                <a:latin typeface="+mn-lt"/>
                <a:ea typeface="+mn-ea"/>
                <a:cs typeface="+mn-cs"/>
                <a:hlinkClick r:id="rId3"/>
              </a:rPr>
              <a:t>http://www.inami.fgov.be/nl/themas/zorgkwaliteit/Paginas/diabetes-type-2-generiek-zorgmodel.aspx</a:t>
            </a:r>
            <a:r>
              <a:rPr lang="nl-NL" sz="1200" kern="1200" dirty="0" smtClean="0">
                <a:solidFill>
                  <a:schemeClr val="tx1"/>
                </a:solidFill>
                <a:effectLst/>
                <a:latin typeface="+mn-lt"/>
                <a:ea typeface="+mn-ea"/>
                <a:cs typeface="+mn-cs"/>
              </a:rPr>
              <a:t> </a:t>
            </a:r>
            <a:endParaRPr lang="nl-BE" sz="1200" kern="1200" dirty="0" smtClean="0">
              <a:solidFill>
                <a:schemeClr val="tx1"/>
              </a:solidFill>
              <a:effectLst/>
              <a:latin typeface="+mn-lt"/>
              <a:ea typeface="+mn-ea"/>
              <a:cs typeface="+mn-cs"/>
            </a:endParaRPr>
          </a:p>
          <a:p>
            <a:pPr lvl="0"/>
            <a:endParaRPr lang="nl-NL" sz="1200" kern="1200" dirty="0" smtClean="0">
              <a:solidFill>
                <a:schemeClr val="tx1"/>
              </a:solidFill>
              <a:effectLst/>
              <a:latin typeface="+mn-lt"/>
              <a:ea typeface="+mn-ea"/>
              <a:cs typeface="+mn-cs"/>
            </a:endParaRPr>
          </a:p>
          <a:p>
            <a:pPr lvl="0"/>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Leeftijd 15-69 jaar</a:t>
            </a:r>
            <a:endParaRPr lang="nl-BE"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EN</a:t>
            </a:r>
            <a:endParaRPr lang="nl-BE"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Verhoogd cardiovasculair risico: obesitas BMI &gt; 30 en/of arteriële hypertensie </a:t>
            </a:r>
            <a:endParaRPr lang="nl-BE" sz="1200" kern="1200" dirty="0" smtClean="0">
              <a:solidFill>
                <a:schemeClr val="tx1"/>
              </a:solidFill>
              <a:effectLst/>
              <a:latin typeface="+mn-lt"/>
              <a:ea typeface="+mn-ea"/>
              <a:cs typeface="+mn-cs"/>
            </a:endParaRPr>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21</a:t>
            </a:fld>
            <a:endParaRPr lang="nl-BE"/>
          </a:p>
        </p:txBody>
      </p:sp>
    </p:spTree>
    <p:extLst>
      <p:ext uri="{BB962C8B-B14F-4D97-AF65-F5344CB8AC3E}">
        <p14:creationId xmlns:p14="http://schemas.microsoft.com/office/powerpoint/2010/main" val="9900727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smtClean="0">
                <a:solidFill>
                  <a:schemeClr val="tx1"/>
                </a:solidFill>
                <a:effectLst/>
                <a:latin typeface="+mn-lt"/>
                <a:ea typeface="+mn-ea"/>
                <a:cs typeface="+mn-cs"/>
              </a:rPr>
              <a:t>Het zorgmodel (‘Opvolging/voortraject’) wil patiënten met diabetes type 2 beter omkaderen. Het gaat om patiënten die niet opgenomen zijn in een zorgtraject of in een “gespecialiseerd en </a:t>
            </a:r>
            <a:r>
              <a:rPr lang="nl-NL" sz="1200" kern="1200" dirty="0" err="1" smtClean="0">
                <a:solidFill>
                  <a:schemeClr val="tx1"/>
                </a:solidFill>
                <a:effectLst/>
                <a:latin typeface="+mn-lt"/>
                <a:ea typeface="+mn-ea"/>
                <a:cs typeface="+mn-cs"/>
              </a:rPr>
              <a:t>geconventioneerd</a:t>
            </a:r>
            <a:r>
              <a:rPr lang="nl-NL" sz="1200" kern="1200" dirty="0" smtClean="0">
                <a:solidFill>
                  <a:schemeClr val="tx1"/>
                </a:solidFill>
                <a:effectLst/>
                <a:latin typeface="+mn-lt"/>
                <a:ea typeface="+mn-ea"/>
                <a:cs typeface="+mn-cs"/>
              </a:rPr>
              <a:t> centrum voor zelfregulatie van diabetes (overeenkomst “zelfregulatie van diabetes” gesloten met de ziekenhuizen. </a:t>
            </a:r>
            <a:endParaRPr lang="nl-BE"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Dit voortraject vervangt de "Diabetespas".</a:t>
            </a:r>
            <a:endParaRPr lang="nl-BE"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Op initiatief van de huisarts - die het “Globaal medisch dossier” (GMD) beheert.</a:t>
            </a:r>
            <a:endParaRPr lang="nl-BE"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De patiënten met een zorgmodel ‘Opvolging van een patiënt met diabetes type 2’ hebben recht op terugbetaling van bepaalde diëtetiek- en podologieverstrekkingen die de huisarts heeft voorgeschreven:</a:t>
            </a:r>
            <a:endParaRPr lang="nl-BE"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Individuele </a:t>
            </a:r>
            <a:r>
              <a:rPr lang="nl-NL" sz="1200" kern="1200" dirty="0" err="1" smtClean="0">
                <a:solidFill>
                  <a:schemeClr val="tx1"/>
                </a:solidFill>
                <a:effectLst/>
                <a:latin typeface="+mn-lt"/>
                <a:ea typeface="+mn-ea"/>
                <a:cs typeface="+mn-cs"/>
              </a:rPr>
              <a:t>diëtistische</a:t>
            </a:r>
            <a:r>
              <a:rPr lang="nl-NL" sz="1200" kern="1200" dirty="0" smtClean="0">
                <a:solidFill>
                  <a:schemeClr val="tx1"/>
                </a:solidFill>
                <a:effectLst/>
                <a:latin typeface="+mn-lt"/>
                <a:ea typeface="+mn-ea"/>
                <a:cs typeface="+mn-cs"/>
              </a:rPr>
              <a:t> evaluatie en/of interventie: max. 2 per jaar.</a:t>
            </a:r>
            <a:endParaRPr lang="nl-BE"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Individueel </a:t>
            </a:r>
            <a:r>
              <a:rPr lang="nl-NL" sz="1200" kern="1200" dirty="0" err="1" smtClean="0">
                <a:solidFill>
                  <a:schemeClr val="tx1"/>
                </a:solidFill>
                <a:effectLst/>
                <a:latin typeface="+mn-lt"/>
                <a:ea typeface="+mn-ea"/>
                <a:cs typeface="+mn-cs"/>
              </a:rPr>
              <a:t>podologisch</a:t>
            </a:r>
            <a:r>
              <a:rPr lang="nl-NL" sz="1200" kern="1200" dirty="0" smtClean="0">
                <a:solidFill>
                  <a:schemeClr val="tx1"/>
                </a:solidFill>
                <a:effectLst/>
                <a:latin typeface="+mn-lt"/>
                <a:ea typeface="+mn-ea"/>
                <a:cs typeface="+mn-cs"/>
              </a:rPr>
              <a:t> onderzoek of </a:t>
            </a:r>
            <a:r>
              <a:rPr lang="nl-NL" sz="1200" kern="1200" dirty="0" err="1" smtClean="0">
                <a:solidFill>
                  <a:schemeClr val="tx1"/>
                </a:solidFill>
                <a:effectLst/>
                <a:latin typeface="+mn-lt"/>
                <a:ea typeface="+mn-ea"/>
                <a:cs typeface="+mn-cs"/>
              </a:rPr>
              <a:t>podologische</a:t>
            </a:r>
            <a:r>
              <a:rPr lang="nl-NL" sz="1200" kern="1200" dirty="0" smtClean="0">
                <a:solidFill>
                  <a:schemeClr val="tx1"/>
                </a:solidFill>
                <a:effectLst/>
                <a:latin typeface="+mn-lt"/>
                <a:ea typeface="+mn-ea"/>
                <a:cs typeface="+mn-cs"/>
              </a:rPr>
              <a:t> behandeling, max. 2 per jaar voor patiënten die behoren tot een risicogroep.</a:t>
            </a:r>
            <a:endParaRPr lang="nl-BE"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Meer info: </a:t>
            </a:r>
            <a:r>
              <a:rPr lang="nl-NL" sz="1200" u="sng" kern="1200" dirty="0" smtClean="0">
                <a:solidFill>
                  <a:schemeClr val="tx1"/>
                </a:solidFill>
                <a:effectLst/>
                <a:latin typeface="+mn-lt"/>
                <a:ea typeface="+mn-ea"/>
                <a:cs typeface="+mn-cs"/>
                <a:hlinkClick r:id="rId3"/>
              </a:rPr>
              <a:t>http://www.inami.fgov.be/nl/themas/zorgkwaliteit/Paginas/diabetes-type-2-generiek-zorgmodel.aspx</a:t>
            </a:r>
            <a:r>
              <a:rPr lang="nl-NL" sz="1200" kern="1200" dirty="0" smtClean="0">
                <a:solidFill>
                  <a:schemeClr val="tx1"/>
                </a:solidFill>
                <a:effectLst/>
                <a:latin typeface="+mn-lt"/>
                <a:ea typeface="+mn-ea"/>
                <a:cs typeface="+mn-cs"/>
              </a:rPr>
              <a:t> </a:t>
            </a:r>
            <a:endParaRPr lang="nl-BE" sz="1200" kern="1200" dirty="0" smtClean="0">
              <a:solidFill>
                <a:schemeClr val="tx1"/>
              </a:solidFill>
              <a:effectLst/>
              <a:latin typeface="+mn-lt"/>
              <a:ea typeface="+mn-ea"/>
              <a:cs typeface="+mn-cs"/>
            </a:endParaRPr>
          </a:p>
          <a:p>
            <a:pPr lvl="0"/>
            <a:endParaRPr lang="nl-NL" sz="1200" kern="1200" dirty="0" smtClean="0">
              <a:solidFill>
                <a:schemeClr val="tx1"/>
              </a:solidFill>
              <a:effectLst/>
              <a:latin typeface="+mn-lt"/>
              <a:ea typeface="+mn-ea"/>
              <a:cs typeface="+mn-cs"/>
            </a:endParaRPr>
          </a:p>
          <a:p>
            <a:pPr lvl="0"/>
            <a:endParaRPr lang="nl-NL"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Leeftijd 15-69 jaar</a:t>
            </a:r>
            <a:endParaRPr lang="nl-BE"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EN</a:t>
            </a:r>
            <a:endParaRPr lang="nl-BE" sz="1200" kern="1200" dirty="0" smtClean="0">
              <a:solidFill>
                <a:schemeClr val="tx1"/>
              </a:solidFill>
              <a:effectLst/>
              <a:latin typeface="+mn-lt"/>
              <a:ea typeface="+mn-ea"/>
              <a:cs typeface="+mn-cs"/>
            </a:endParaRPr>
          </a:p>
          <a:p>
            <a:pPr lvl="0"/>
            <a:r>
              <a:rPr lang="nl-NL" sz="1200" kern="1200" dirty="0" smtClean="0">
                <a:solidFill>
                  <a:schemeClr val="tx1"/>
                </a:solidFill>
                <a:effectLst/>
                <a:latin typeface="+mn-lt"/>
                <a:ea typeface="+mn-ea"/>
                <a:cs typeface="+mn-cs"/>
              </a:rPr>
              <a:t>Verhoogd cardiovasculair risico: obesitas BMI &gt; 30 en/of arteriële hypertensie </a:t>
            </a:r>
            <a:endParaRPr lang="nl-BE" sz="1200" kern="1200" dirty="0" smtClean="0">
              <a:solidFill>
                <a:schemeClr val="tx1"/>
              </a:solidFill>
              <a:effectLst/>
              <a:latin typeface="+mn-lt"/>
              <a:ea typeface="+mn-ea"/>
              <a:cs typeface="+mn-cs"/>
            </a:endParaRPr>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22</a:t>
            </a:fld>
            <a:endParaRPr lang="nl-BE"/>
          </a:p>
        </p:txBody>
      </p:sp>
    </p:spTree>
    <p:extLst>
      <p:ext uri="{BB962C8B-B14F-4D97-AF65-F5344CB8AC3E}">
        <p14:creationId xmlns:p14="http://schemas.microsoft.com/office/powerpoint/2010/main" val="3059594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23</a:t>
            </a:fld>
            <a:endParaRPr lang="nl-BE"/>
          </a:p>
        </p:txBody>
      </p:sp>
    </p:spTree>
    <p:extLst>
      <p:ext uri="{BB962C8B-B14F-4D97-AF65-F5344CB8AC3E}">
        <p14:creationId xmlns:p14="http://schemas.microsoft.com/office/powerpoint/2010/main" val="28341050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24</a:t>
            </a:fld>
            <a:endParaRPr lang="nl-BE"/>
          </a:p>
        </p:txBody>
      </p:sp>
    </p:spTree>
    <p:extLst>
      <p:ext uri="{BB962C8B-B14F-4D97-AF65-F5344CB8AC3E}">
        <p14:creationId xmlns:p14="http://schemas.microsoft.com/office/powerpoint/2010/main" val="15205340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25</a:t>
            </a:fld>
            <a:endParaRPr lang="nl-BE"/>
          </a:p>
        </p:txBody>
      </p:sp>
    </p:spTree>
    <p:extLst>
      <p:ext uri="{BB962C8B-B14F-4D97-AF65-F5344CB8AC3E}">
        <p14:creationId xmlns:p14="http://schemas.microsoft.com/office/powerpoint/2010/main" val="3544490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Met het Freestyle Libre Flash systeem kunnen personen met diabetes hun suiker voortdurend meten via een sensor en een soort 'scanner' die de suikerwaarde van de sensor leest. Hierdoor moet er minder geprikt worden om de glucosewaarde te kennen.</a:t>
            </a:r>
          </a:p>
          <a:p>
            <a:r>
              <a:rPr lang="nl-BE" dirty="0" smtClean="0"/>
              <a:t>Deze meettechnologie is opgenomen in de diabetesconventie</a:t>
            </a:r>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26</a:t>
            </a:fld>
            <a:endParaRPr lang="nl-BE"/>
          </a:p>
        </p:txBody>
      </p:sp>
    </p:spTree>
    <p:extLst>
      <p:ext uri="{BB962C8B-B14F-4D97-AF65-F5344CB8AC3E}">
        <p14:creationId xmlns:p14="http://schemas.microsoft.com/office/powerpoint/2010/main" val="36790705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27</a:t>
            </a:fld>
            <a:endParaRPr lang="nl-BE"/>
          </a:p>
        </p:txBody>
      </p:sp>
    </p:spTree>
    <p:extLst>
      <p:ext uri="{BB962C8B-B14F-4D97-AF65-F5344CB8AC3E}">
        <p14:creationId xmlns:p14="http://schemas.microsoft.com/office/powerpoint/2010/main" val="21093702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De apotheker moet het materiaal voor 6 maanden (3x50 strips en 100 lancetten) in één keer afleveren.</a:t>
            </a:r>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28</a:t>
            </a:fld>
            <a:endParaRPr lang="nl-BE"/>
          </a:p>
        </p:txBody>
      </p:sp>
    </p:spTree>
    <p:extLst>
      <p:ext uri="{BB962C8B-B14F-4D97-AF65-F5344CB8AC3E}">
        <p14:creationId xmlns:p14="http://schemas.microsoft.com/office/powerpoint/2010/main" val="39595132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Zowel patiënten die vallen onder het “zorgtraject diabetes (ZTD)” als het programma “educatie en zelfzorg” hebben recht op zelfzorgmateriaal. Echter bij deze laatste groep gebeurt de educatie door de huisarts en is er geen </a:t>
            </a:r>
            <a:r>
              <a:rPr lang="nl-BE" dirty="0" err="1" smtClean="0"/>
              <a:t>diabetesducator</a:t>
            </a:r>
            <a:r>
              <a:rPr lang="nl-BE" dirty="0" smtClean="0"/>
              <a:t> betrokken. Ook is er binnen het programma educatie en zelfzorg recht op minder gratis zelfzorgmateriaal dan bij het ZTD.</a:t>
            </a:r>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29</a:t>
            </a:fld>
            <a:endParaRPr lang="nl-BE"/>
          </a:p>
        </p:txBody>
      </p:sp>
    </p:spTree>
    <p:extLst>
      <p:ext uri="{BB962C8B-B14F-4D97-AF65-F5344CB8AC3E}">
        <p14:creationId xmlns:p14="http://schemas.microsoft.com/office/powerpoint/2010/main" val="14855517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30</a:t>
            </a:fld>
            <a:endParaRPr lang="nl-BE"/>
          </a:p>
        </p:txBody>
      </p:sp>
    </p:spTree>
    <p:extLst>
      <p:ext uri="{BB962C8B-B14F-4D97-AF65-F5344CB8AC3E}">
        <p14:creationId xmlns:p14="http://schemas.microsoft.com/office/powerpoint/2010/main" val="2872728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4</a:t>
            </a:fld>
            <a:endParaRPr lang="nl-BE"/>
          </a:p>
        </p:txBody>
      </p:sp>
    </p:spTree>
    <p:extLst>
      <p:ext uri="{BB962C8B-B14F-4D97-AF65-F5344CB8AC3E}">
        <p14:creationId xmlns:p14="http://schemas.microsoft.com/office/powerpoint/2010/main" val="20620020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31</a:t>
            </a:fld>
            <a:endParaRPr lang="nl-BE"/>
          </a:p>
        </p:txBody>
      </p:sp>
    </p:spTree>
    <p:extLst>
      <p:ext uri="{BB962C8B-B14F-4D97-AF65-F5344CB8AC3E}">
        <p14:creationId xmlns:p14="http://schemas.microsoft.com/office/powerpoint/2010/main" val="3366348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5</a:t>
            </a:fld>
            <a:endParaRPr lang="nl-BE"/>
          </a:p>
        </p:txBody>
      </p:sp>
    </p:spTree>
    <p:extLst>
      <p:ext uri="{BB962C8B-B14F-4D97-AF65-F5344CB8AC3E}">
        <p14:creationId xmlns:p14="http://schemas.microsoft.com/office/powerpoint/2010/main" val="3521722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Informeer de patiënt (en familie) over:</a:t>
            </a:r>
          </a:p>
          <a:p>
            <a:r>
              <a:rPr lang="nl-BE" dirty="0" smtClean="0"/>
              <a:t>-	de risicofactoren op </a:t>
            </a:r>
            <a:r>
              <a:rPr lang="nl-BE" dirty="0" err="1" smtClean="0"/>
              <a:t>hypoglycemie</a:t>
            </a:r>
            <a:r>
              <a:rPr lang="nl-BE" dirty="0" smtClean="0"/>
              <a:t> </a:t>
            </a:r>
          </a:p>
          <a:p>
            <a:r>
              <a:rPr lang="nl-BE" dirty="0" smtClean="0"/>
              <a:t>-	vergeten of uitgestelde maaltijd</a:t>
            </a:r>
          </a:p>
          <a:p>
            <a:r>
              <a:rPr lang="nl-BE" dirty="0" smtClean="0"/>
              <a:t>-	ongewone fysieke inspanningen</a:t>
            </a:r>
          </a:p>
          <a:p>
            <a:r>
              <a:rPr lang="nl-BE" dirty="0" smtClean="0"/>
              <a:t>-	alcohol, vooral zonder voedsel </a:t>
            </a:r>
          </a:p>
          <a:p>
            <a:r>
              <a:rPr lang="nl-BE" dirty="0" smtClean="0"/>
              <a:t>-	</a:t>
            </a:r>
            <a:r>
              <a:rPr lang="nl-BE" dirty="0" err="1" smtClean="0"/>
              <a:t>sulfonylurea</a:t>
            </a:r>
            <a:r>
              <a:rPr lang="nl-BE" dirty="0" smtClean="0"/>
              <a:t> of </a:t>
            </a:r>
            <a:r>
              <a:rPr lang="nl-BE" dirty="0" err="1" smtClean="0"/>
              <a:t>gliniden</a:t>
            </a:r>
            <a:r>
              <a:rPr lang="nl-BE" dirty="0" smtClean="0"/>
              <a:t> bij bejaarden</a:t>
            </a:r>
          </a:p>
          <a:p>
            <a:r>
              <a:rPr lang="nl-BE" dirty="0" smtClean="0"/>
              <a:t>-	interacties van </a:t>
            </a:r>
            <a:r>
              <a:rPr lang="nl-BE" dirty="0" err="1" smtClean="0"/>
              <a:t>sulfonylurea</a:t>
            </a:r>
            <a:r>
              <a:rPr lang="nl-BE" dirty="0" smtClean="0"/>
              <a:t> of </a:t>
            </a:r>
            <a:r>
              <a:rPr lang="nl-BE" dirty="0" err="1" smtClean="0"/>
              <a:t>gliniden</a:t>
            </a:r>
            <a:r>
              <a:rPr lang="nl-BE" dirty="0" smtClean="0"/>
              <a:t> met andere farmaca</a:t>
            </a:r>
          </a:p>
          <a:p>
            <a:r>
              <a:rPr lang="nl-BE" dirty="0" smtClean="0"/>
              <a:t>-	insulinebehandeling</a:t>
            </a:r>
          </a:p>
          <a:p>
            <a:r>
              <a:rPr lang="nl-BE" dirty="0" smtClean="0"/>
              <a:t>-	de symptomen </a:t>
            </a:r>
          </a:p>
          <a:p>
            <a:r>
              <a:rPr lang="nl-BE" dirty="0" smtClean="0"/>
              <a:t>	beven</a:t>
            </a:r>
          </a:p>
          <a:p>
            <a:r>
              <a:rPr lang="nl-BE" dirty="0" smtClean="0"/>
              <a:t>	zweten</a:t>
            </a:r>
          </a:p>
          <a:p>
            <a:r>
              <a:rPr lang="nl-BE" dirty="0" smtClean="0"/>
              <a:t>	palpitaties</a:t>
            </a:r>
          </a:p>
          <a:p>
            <a:r>
              <a:rPr lang="nl-BE" dirty="0" smtClean="0"/>
              <a:t>	angst</a:t>
            </a:r>
          </a:p>
          <a:p>
            <a:r>
              <a:rPr lang="nl-BE" dirty="0" smtClean="0"/>
              <a:t>	bleek worden</a:t>
            </a:r>
          </a:p>
          <a:p>
            <a:r>
              <a:rPr lang="nl-BE" dirty="0" smtClean="0"/>
              <a:t>	concentratie- en gedragsstoornis</a:t>
            </a:r>
          </a:p>
          <a:p>
            <a:r>
              <a:rPr lang="nl-BE" dirty="0" smtClean="0"/>
              <a:t>	verwardheid</a:t>
            </a:r>
          </a:p>
          <a:p>
            <a:r>
              <a:rPr lang="nl-BE" dirty="0" smtClean="0"/>
              <a:t>	…</a:t>
            </a:r>
          </a:p>
          <a:p>
            <a:r>
              <a:rPr lang="nl-BE" dirty="0" smtClean="0"/>
              <a:t>-	hoe met een </a:t>
            </a:r>
            <a:r>
              <a:rPr lang="nl-BE" dirty="0" err="1" smtClean="0"/>
              <a:t>hypoglycemie</a:t>
            </a:r>
            <a:r>
              <a:rPr lang="nl-BE" dirty="0" smtClean="0"/>
              <a:t> om te gaan</a:t>
            </a:r>
          </a:p>
          <a:p>
            <a:r>
              <a:rPr lang="nl-BE" dirty="0" smtClean="0"/>
              <a:t>Adviseer </a:t>
            </a:r>
          </a:p>
          <a:p>
            <a:r>
              <a:rPr lang="nl-BE" dirty="0" smtClean="0"/>
              <a:t>-	de patiënt die behandeld wordt met medicatie die </a:t>
            </a:r>
            <a:r>
              <a:rPr lang="nl-BE" dirty="0" err="1" smtClean="0"/>
              <a:t>hypoglycemie</a:t>
            </a:r>
            <a:r>
              <a:rPr lang="nl-BE" dirty="0" smtClean="0"/>
              <a:t> kan veroorzaken (</a:t>
            </a:r>
            <a:r>
              <a:rPr lang="nl-BE" dirty="0" err="1" smtClean="0"/>
              <a:t>sulfonylurea</a:t>
            </a:r>
            <a:r>
              <a:rPr lang="nl-BE" dirty="0" smtClean="0"/>
              <a:t>, </a:t>
            </a:r>
            <a:r>
              <a:rPr lang="nl-BE" dirty="0" err="1" smtClean="0"/>
              <a:t>gliniden</a:t>
            </a:r>
            <a:r>
              <a:rPr lang="nl-BE" dirty="0" smtClean="0"/>
              <a:t>, insuline) glycemiezelfcontrole </a:t>
            </a:r>
          </a:p>
          <a:p>
            <a:r>
              <a:rPr lang="nl-BE" dirty="0" smtClean="0"/>
              <a:t>-	Indien de patiënt insuline gebruikt, raadt een glucagonkit aan</a:t>
            </a:r>
          </a:p>
          <a:p>
            <a:r>
              <a:rPr lang="nl-BE" dirty="0" smtClean="0"/>
              <a:t>Vraag bij elke aflevering van </a:t>
            </a:r>
            <a:r>
              <a:rPr lang="nl-BE" dirty="0" err="1" smtClean="0"/>
              <a:t>antidiabetische</a:t>
            </a:r>
            <a:r>
              <a:rPr lang="nl-BE" dirty="0" smtClean="0"/>
              <a:t> medicatie die </a:t>
            </a:r>
            <a:r>
              <a:rPr lang="nl-BE" dirty="0" err="1" smtClean="0"/>
              <a:t>hypoglycemie</a:t>
            </a:r>
            <a:r>
              <a:rPr lang="nl-BE" dirty="0" smtClean="0"/>
              <a:t> kan veroorzaken of bij elke consultatie naar episodes van </a:t>
            </a:r>
            <a:r>
              <a:rPr lang="nl-BE" dirty="0" err="1" smtClean="0"/>
              <a:t>hypoglycemie</a:t>
            </a:r>
            <a:endParaRPr lang="nl-BE" dirty="0" smtClean="0"/>
          </a:p>
          <a:p>
            <a:r>
              <a:rPr lang="nl-BE" dirty="0" smtClean="0"/>
              <a:t>Verwijs door naar de huisarts om de behandeling te </a:t>
            </a:r>
            <a:r>
              <a:rPr lang="nl-BE" dirty="0" err="1" smtClean="0"/>
              <a:t>herevaluarene</a:t>
            </a:r>
            <a:r>
              <a:rPr lang="nl-BE" dirty="0" smtClean="0"/>
              <a:t> indien er zich regelmatig eposides voordoen van </a:t>
            </a:r>
            <a:r>
              <a:rPr lang="nl-BE" dirty="0" err="1" smtClean="0"/>
              <a:t>hypoglycemie</a:t>
            </a:r>
            <a:r>
              <a:rPr lang="nl-BE" dirty="0" smtClean="0"/>
              <a:t> of wanneer de patiënt dit niet voelt aankomen.</a:t>
            </a:r>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6</a:t>
            </a:fld>
            <a:endParaRPr lang="nl-BE"/>
          </a:p>
        </p:txBody>
      </p:sp>
    </p:spTree>
    <p:extLst>
      <p:ext uri="{BB962C8B-B14F-4D97-AF65-F5344CB8AC3E}">
        <p14:creationId xmlns:p14="http://schemas.microsoft.com/office/powerpoint/2010/main" val="14480448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7</a:t>
            </a:fld>
            <a:endParaRPr lang="nl-BE"/>
          </a:p>
        </p:txBody>
      </p:sp>
    </p:spTree>
    <p:extLst>
      <p:ext uri="{BB962C8B-B14F-4D97-AF65-F5344CB8AC3E}">
        <p14:creationId xmlns:p14="http://schemas.microsoft.com/office/powerpoint/2010/main" val="18162586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8</a:t>
            </a:fld>
            <a:endParaRPr lang="nl-BE"/>
          </a:p>
        </p:txBody>
      </p:sp>
    </p:spTree>
    <p:extLst>
      <p:ext uri="{BB962C8B-B14F-4D97-AF65-F5344CB8AC3E}">
        <p14:creationId xmlns:p14="http://schemas.microsoft.com/office/powerpoint/2010/main" val="1962962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9</a:t>
            </a:fld>
            <a:endParaRPr lang="nl-BE"/>
          </a:p>
        </p:txBody>
      </p:sp>
    </p:spTree>
    <p:extLst>
      <p:ext uri="{BB962C8B-B14F-4D97-AF65-F5344CB8AC3E}">
        <p14:creationId xmlns:p14="http://schemas.microsoft.com/office/powerpoint/2010/main" val="27101536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Tegen 2030 zal naar schatting 1 op 10 volwassen Belgen aan suikerziekte (diabetes) lijden. Volgens</a:t>
            </a:r>
          </a:p>
          <a:p>
            <a:r>
              <a:rPr lang="nl-BE" dirty="0" smtClean="0"/>
              <a:t>de Diabetes Liga weet 1 op 3 diabeten niet eens dat hij/zij de aandoening heeft. Daarom lanceerde</a:t>
            </a:r>
          </a:p>
          <a:p>
            <a:r>
              <a:rPr lang="nl-BE" dirty="0" smtClean="0"/>
              <a:t>het Koninklijk Limburgs Apothekers Verbond (KLAV) ‘</a:t>
            </a:r>
            <a:r>
              <a:rPr lang="nl-BE" dirty="0" err="1" smtClean="0"/>
              <a:t>TakingCare</a:t>
            </a:r>
            <a:r>
              <a:rPr lang="nl-BE" dirty="0" smtClean="0"/>
              <a:t>’: een proefproject dat onwetende</a:t>
            </a:r>
          </a:p>
          <a:p>
            <a:r>
              <a:rPr lang="nl-BE" dirty="0" smtClean="0"/>
              <a:t>diabetici trachtte op te sporen. Een economische analyse die werd uitgevoerd in samenwerking met</a:t>
            </a:r>
          </a:p>
          <a:p>
            <a:r>
              <a:rPr lang="nl-BE" dirty="0" smtClean="0"/>
              <a:t>de Onderzoeksgroep Patiëntveiligheid &amp; Gezondheidseconomie van de Universiteit Hasselt wees op</a:t>
            </a:r>
          </a:p>
          <a:p>
            <a:r>
              <a:rPr lang="nl-BE" dirty="0" smtClean="0"/>
              <a:t>een potentiële besparing van 3,45 miljoen euro voor de gemeenschap tegen 2038.</a:t>
            </a:r>
          </a:p>
          <a:p>
            <a:r>
              <a:rPr lang="nl-BE" dirty="0" smtClean="0"/>
              <a:t>Suikerziekte brengt vaak ernstige gevolgen, zoals hart- en vaatziekten, met zich mee. Maar ook de</a:t>
            </a:r>
          </a:p>
          <a:p>
            <a:r>
              <a:rPr lang="nl-BE" dirty="0" smtClean="0"/>
              <a:t>economische en maatschappelijke impact is enorm. Zo wordt momenteel jaarlijks 7,4% van het totale</a:t>
            </a:r>
          </a:p>
          <a:p>
            <a:r>
              <a:rPr lang="nl-BE" dirty="0" smtClean="0"/>
              <a:t>gezondheidszorgbudget gespendeerd aan de gevolgen van diabetes. Bij ongewijzigd beleid zullen die</a:t>
            </a:r>
          </a:p>
          <a:p>
            <a:r>
              <a:rPr lang="nl-BE" dirty="0" smtClean="0"/>
              <a:t>kosten enkel maar toenemen.</a:t>
            </a:r>
          </a:p>
          <a:p>
            <a:r>
              <a:rPr lang="nl-BE" dirty="0" smtClean="0"/>
              <a:t>“In vele gevallen kan diabetes door een omschakeling naar een gezonde levensstijl voorkomen</a:t>
            </a:r>
          </a:p>
          <a:p>
            <a:r>
              <a:rPr lang="nl-BE" dirty="0" smtClean="0"/>
              <a:t>worden”, zegt Leon Colla, ondervoorzitter KLAV. “Maar cijfers van de Diabetes Liga wijzen uit dat 1</a:t>
            </a:r>
          </a:p>
          <a:p>
            <a:r>
              <a:rPr lang="nl-BE" dirty="0" smtClean="0"/>
              <a:t>op 3 Belgen niet eens beseft dat hij aan de ziekte lijdt.”</a:t>
            </a:r>
          </a:p>
          <a:p>
            <a:r>
              <a:rPr lang="nl-BE" dirty="0" smtClean="0"/>
              <a:t>We beschikken momenteel niet over een nationaal diabetesplan. Bovendien gaat vandaag slechts</a:t>
            </a:r>
          </a:p>
          <a:p>
            <a:r>
              <a:rPr lang="nl-BE" dirty="0" smtClean="0"/>
              <a:t>1,1% van de totale uitgaven voor de gezondheidszorg naar preventie.</a:t>
            </a:r>
          </a:p>
          <a:p>
            <a:r>
              <a:rPr lang="nl-BE" dirty="0" smtClean="0"/>
              <a:t>19 diabeten opgespoord via screening van 1.369 inwoners</a:t>
            </a:r>
          </a:p>
          <a:p>
            <a:r>
              <a:rPr lang="nl-BE" dirty="0" smtClean="0"/>
              <a:t>Het Koninklijk Limburgs Apothekers Verbond (KLAV) lanceerde daarom </a:t>
            </a:r>
            <a:r>
              <a:rPr lang="nl-BE" dirty="0" err="1" smtClean="0"/>
              <a:t>TakingCare</a:t>
            </a:r>
            <a:r>
              <a:rPr lang="nl-BE" dirty="0" smtClean="0"/>
              <a:t>. Dit project werd</a:t>
            </a:r>
          </a:p>
          <a:p>
            <a:r>
              <a:rPr lang="nl-BE" dirty="0" smtClean="0"/>
              <a:t>gedurende drie weken uitgerold in 10 apotheken in Houthalen-Helchteren, met als doel ‘onwetende’</a:t>
            </a:r>
          </a:p>
          <a:p>
            <a:r>
              <a:rPr lang="nl-BE" dirty="0" smtClean="0"/>
              <a:t>diabetici op te sporen. In totaal vulden 1.369 mensen in de apotheek een vragenlijst in.</a:t>
            </a:r>
          </a:p>
          <a:p>
            <a:r>
              <a:rPr lang="nl-BE" dirty="0" smtClean="0"/>
              <a:t>Wie een verhoogd risicoprofiel had, werd door de apotheker aangeraden zijn/haar huisarts te</a:t>
            </a:r>
          </a:p>
          <a:p>
            <a:r>
              <a:rPr lang="nl-BE" dirty="0" smtClean="0"/>
              <a:t>raadplegen. Ook spoorde de apotheker risicopersonen aan om een zelftest met bloedprik uit te voeren</a:t>
            </a:r>
          </a:p>
          <a:p>
            <a:r>
              <a:rPr lang="nl-BE" dirty="0" smtClean="0"/>
              <a:t>waarbij het bloedsuikergehalte werd nagegaan.</a:t>
            </a:r>
          </a:p>
          <a:p>
            <a:r>
              <a:rPr lang="nl-BE" dirty="0" smtClean="0"/>
              <a:t>“38,6% van de deelnemers bleek een</a:t>
            </a:r>
          </a:p>
          <a:p>
            <a:r>
              <a:rPr lang="nl-BE" dirty="0" smtClean="0"/>
              <a:t>hoog risico op de ontwikkeling van</a:t>
            </a:r>
          </a:p>
          <a:p>
            <a:r>
              <a:rPr lang="nl-BE" dirty="0" smtClean="0"/>
              <a:t>suikerziekte te lopen, 40,6% een matig</a:t>
            </a:r>
          </a:p>
          <a:p>
            <a:r>
              <a:rPr lang="nl-BE" dirty="0" smtClean="0"/>
              <a:t>risico”, aldus Leon Colla. Van de 791</a:t>
            </a:r>
          </a:p>
          <a:p>
            <a:r>
              <a:rPr lang="nl-BE" dirty="0" smtClean="0"/>
              <a:t>deelnemers die een vingerprik deden,</a:t>
            </a:r>
          </a:p>
          <a:p>
            <a:r>
              <a:rPr lang="nl-BE" dirty="0" smtClean="0"/>
              <a:t>hadden 25 een waarde die op diabetes</a:t>
            </a:r>
          </a:p>
          <a:p>
            <a:r>
              <a:rPr lang="nl-BE" dirty="0" smtClean="0"/>
              <a:t>wijst. Voor 405 personen wees de test</a:t>
            </a:r>
          </a:p>
          <a:p>
            <a:r>
              <a:rPr lang="nl-BE" dirty="0" smtClean="0"/>
              <a:t>op een voorstadium van diabetes. “Dat</a:t>
            </a:r>
          </a:p>
          <a:p>
            <a:r>
              <a:rPr lang="nl-BE" dirty="0" smtClean="0"/>
              <a:t>komt neer op een verhoogd risico op</a:t>
            </a:r>
          </a:p>
          <a:p>
            <a:r>
              <a:rPr lang="nl-BE" dirty="0" smtClean="0"/>
              <a:t>het ontwikkelen van diabetes.” Na</a:t>
            </a:r>
          </a:p>
          <a:p>
            <a:r>
              <a:rPr lang="nl-BE" dirty="0" smtClean="0"/>
              <a:t>raadpleging bij hun arts kregen</a:t>
            </a:r>
          </a:p>
          <a:p>
            <a:r>
              <a:rPr lang="nl-BE" dirty="0" smtClean="0"/>
              <a:t>uiteindelijk 19 deelnemers aan het</a:t>
            </a:r>
          </a:p>
          <a:p>
            <a:r>
              <a:rPr lang="nl-BE" dirty="0" err="1" smtClean="0"/>
              <a:t>TakingCare</a:t>
            </a:r>
            <a:r>
              <a:rPr lang="nl-BE" dirty="0" smtClean="0"/>
              <a:t>-project de diagnose van</a:t>
            </a:r>
          </a:p>
          <a:p>
            <a:r>
              <a:rPr lang="nl-BE" dirty="0" smtClean="0"/>
              <a:t>diabetes (zie Figuur).Patiënten gaven vrijwel unaniem (99,1%) aan dat ze geen bezwaar hadden om in de apotheek</a:t>
            </a:r>
          </a:p>
          <a:p>
            <a:r>
              <a:rPr lang="nl-BE" dirty="0" smtClean="0"/>
              <a:t>gescreend te worden. Meer dan de helft onder hen gaf zelfs aan in de toekomst bereid te zijn om te</a:t>
            </a:r>
          </a:p>
          <a:p>
            <a:r>
              <a:rPr lang="nl-BE" dirty="0" smtClean="0"/>
              <a:t>betalen voor dergelijke dienstverlening, als dat de standaardpraktijk zou worden in de apotheek.</a:t>
            </a:r>
          </a:p>
          <a:p>
            <a:r>
              <a:rPr lang="nl-BE" dirty="0" smtClean="0"/>
              <a:t>Ook de deelnemende apothekers waren enthousiast over het project. “Een netwerkgerichte en</a:t>
            </a:r>
          </a:p>
          <a:p>
            <a:r>
              <a:rPr lang="nl-BE" dirty="0" smtClean="0"/>
              <a:t>geïntegreerde aanpak waarbij er een goede afstemming is tussen alle betrokken zorgverstrekkers is in</a:t>
            </a:r>
          </a:p>
          <a:p>
            <a:r>
              <a:rPr lang="nl-BE" dirty="0" smtClean="0"/>
              <a:t>de toekomst echter onontbeerlijk”, stelt Dominique </a:t>
            </a:r>
            <a:r>
              <a:rPr lang="nl-BE" dirty="0" err="1" smtClean="0"/>
              <a:t>Vandijck</a:t>
            </a:r>
            <a:r>
              <a:rPr lang="nl-BE" dirty="0" smtClean="0"/>
              <a:t>, professor Gezondheidseconomie en</a:t>
            </a:r>
          </a:p>
          <a:p>
            <a:r>
              <a:rPr lang="nl-BE" dirty="0" smtClean="0"/>
              <a:t>Zorginnovatie van de </a:t>
            </a:r>
            <a:r>
              <a:rPr lang="nl-BE" dirty="0" err="1" smtClean="0"/>
              <a:t>UHasselt</a:t>
            </a:r>
            <a:r>
              <a:rPr lang="nl-BE" dirty="0" smtClean="0"/>
              <a:t>.</a:t>
            </a:r>
          </a:p>
          <a:p>
            <a:r>
              <a:rPr lang="nl-BE" dirty="0" smtClean="0"/>
              <a:t>Potentiële besparing van 3,45 miljoen euro</a:t>
            </a:r>
          </a:p>
          <a:p>
            <a:r>
              <a:rPr lang="nl-BE" dirty="0" smtClean="0"/>
              <a:t>“Het feit dat op zulke korte termijn 19 diabeten en 405 mensen met een vroegtijdig stadium van</a:t>
            </a:r>
          </a:p>
          <a:p>
            <a:r>
              <a:rPr lang="nl-BE" dirty="0" smtClean="0"/>
              <a:t>diabetes konden gedetecteerd worden, toont aan dat het zinvol is om het uitrollen van een dergelijke</a:t>
            </a:r>
          </a:p>
          <a:p>
            <a:r>
              <a:rPr lang="nl-BE" dirty="0" smtClean="0"/>
              <a:t>dienst op brede schaal te overwegen”, aldus prof. dr. Dominique </a:t>
            </a:r>
            <a:r>
              <a:rPr lang="nl-BE" dirty="0" err="1" smtClean="0"/>
              <a:t>Vandijck</a:t>
            </a:r>
            <a:r>
              <a:rPr lang="nl-BE" dirty="0" smtClean="0"/>
              <a:t>. “Sommige mensen</a:t>
            </a:r>
          </a:p>
          <a:p>
            <a:r>
              <a:rPr lang="nl-BE" dirty="0" smtClean="0"/>
              <a:t>bezoeken zelden een arts. En áls ze dat doen, is dat vaak om een andere reden of wanneer de</a:t>
            </a:r>
          </a:p>
          <a:p>
            <a:r>
              <a:rPr lang="nl-BE" dirty="0" smtClean="0"/>
              <a:t>symptomen van de suikerziekte al zijn opgetreden. Het is zinvol om deze vorm van zorgorganisatie</a:t>
            </a:r>
          </a:p>
          <a:p>
            <a:r>
              <a:rPr lang="nl-BE" dirty="0" smtClean="0"/>
              <a:t>multidisciplinair te laten verlopen, waarbij verschillende zorgactoren nauwer en beter gecoördineerd</a:t>
            </a:r>
          </a:p>
          <a:p>
            <a:r>
              <a:rPr lang="nl-BE" dirty="0" smtClean="0"/>
              <a:t>samenwerken, elkaar aanvullen en ondersteunen.”</a:t>
            </a:r>
          </a:p>
          <a:p>
            <a:r>
              <a:rPr lang="nl-BE" dirty="0" smtClean="0"/>
              <a:t>KLAV ondervoorzitter Leon Colla, “Apothekers zouden dankzij hun laagdrempeligheid een</a:t>
            </a:r>
          </a:p>
          <a:p>
            <a:r>
              <a:rPr lang="nl-BE" dirty="0" smtClean="0"/>
              <a:t>toegevoegde waarde kunnen bieden door (moeilijker te bereiken) mensen snel en eenvoudig te</a:t>
            </a:r>
          </a:p>
          <a:p>
            <a:r>
              <a:rPr lang="nl-BE" dirty="0" smtClean="0"/>
              <a:t>screenen, door op basis van hun kennis gericht door te verwijzen en door patiënten op te volgen als</a:t>
            </a:r>
          </a:p>
          <a:p>
            <a:r>
              <a:rPr lang="nl-BE" dirty="0" smtClean="0"/>
              <a:t>zij dat wensen. Dat gebeurt nu al in vele andere landen.”</a:t>
            </a:r>
          </a:p>
          <a:p>
            <a:r>
              <a:rPr lang="nl-BE" dirty="0" smtClean="0"/>
              <a:t>Uit het project blijkt ook dat het economische voordeel van vroegtijdige opsporing en behandeling van</a:t>
            </a:r>
          </a:p>
          <a:p>
            <a:r>
              <a:rPr lang="nl-BE" dirty="0" smtClean="0"/>
              <a:t>(pre)diabetes enorm is. Prof. dr. Dominique </a:t>
            </a:r>
            <a:r>
              <a:rPr lang="nl-BE" dirty="0" err="1" smtClean="0"/>
              <a:t>Vandijck</a:t>
            </a:r>
            <a:r>
              <a:rPr lang="nl-BE" dirty="0" smtClean="0"/>
              <a:t> (</a:t>
            </a:r>
            <a:r>
              <a:rPr lang="nl-BE" dirty="0" err="1" smtClean="0"/>
              <a:t>UHasselt</a:t>
            </a:r>
            <a:r>
              <a:rPr lang="nl-BE" dirty="0" smtClean="0"/>
              <a:t>): “Een economische analyse van</a:t>
            </a:r>
          </a:p>
          <a:p>
            <a:r>
              <a:rPr lang="nl-BE" dirty="0" err="1" smtClean="0"/>
              <a:t>TakingCare</a:t>
            </a:r>
            <a:r>
              <a:rPr lang="nl-BE" dirty="0" smtClean="0"/>
              <a:t> wees op de mogelijkheid 3,45 miljoen euro kosten te voorkomen tegen 2038 door een</a:t>
            </a:r>
          </a:p>
          <a:p>
            <a:r>
              <a:rPr lang="nl-BE" dirty="0" smtClean="0"/>
              <a:t>volledige screening in Houthalen-Helchteren. Bij een nationale screening zou tot 1,75 miljard euro</a:t>
            </a:r>
          </a:p>
          <a:p>
            <a:r>
              <a:rPr lang="nl-BE" dirty="0" smtClean="0"/>
              <a:t>kosten gerelateerd aan diabeteszorg kunnen vermeden worden.”</a:t>
            </a:r>
          </a:p>
          <a:p>
            <a:r>
              <a:rPr lang="nl-BE" dirty="0" smtClean="0"/>
              <a:t>Het project is een onderdeel van een project op grotere schaal. Een uitrol over Limburg wordt voorzien</a:t>
            </a:r>
          </a:p>
          <a:p>
            <a:r>
              <a:rPr lang="nl-BE" dirty="0" smtClean="0"/>
              <a:t>in het najaar.</a:t>
            </a:r>
          </a:p>
          <a:p>
            <a:r>
              <a:rPr lang="nl-BE" dirty="0" smtClean="0"/>
              <a:t>Contact</a:t>
            </a:r>
          </a:p>
          <a:p>
            <a:r>
              <a:rPr lang="nl-BE" dirty="0" smtClean="0"/>
              <a:t>Leon Colla, e: l.colla@telenet.be, tel: +32471425846 (of: +3211322051) (hoofd</a:t>
            </a:r>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10</a:t>
            </a:fld>
            <a:endParaRPr lang="nl-BE"/>
          </a:p>
        </p:txBody>
      </p:sp>
    </p:spTree>
    <p:extLst>
      <p:ext uri="{BB962C8B-B14F-4D97-AF65-F5344CB8AC3E}">
        <p14:creationId xmlns:p14="http://schemas.microsoft.com/office/powerpoint/2010/main" val="3629178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BE"/>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BE"/>
          </a:p>
        </p:txBody>
      </p:sp>
      <p:sp>
        <p:nvSpPr>
          <p:cNvPr id="4" name="Tijdelijke aanduiding voor datum 3"/>
          <p:cNvSpPr>
            <a:spLocks noGrp="1"/>
          </p:cNvSpPr>
          <p:nvPr>
            <p:ph type="dt" sz="half" idx="10"/>
          </p:nvPr>
        </p:nvSpPr>
        <p:spPr/>
        <p:txBody>
          <a:bodyPr/>
          <a:lstStyle/>
          <a:p>
            <a:fld id="{D676361D-B501-4894-A1BC-7B1D0F2BFA27}" type="datetimeFigureOut">
              <a:rPr lang="nl-BE" smtClean="0"/>
              <a:t>11/07/2017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1629082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D676361D-B501-4894-A1BC-7B1D0F2BFA27}" type="datetimeFigureOut">
              <a:rPr lang="nl-BE" smtClean="0"/>
              <a:t>11/07/2017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4273991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BE"/>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D676361D-B501-4894-A1BC-7B1D0F2BFA27}" type="datetimeFigureOut">
              <a:rPr lang="nl-BE" smtClean="0"/>
              <a:t>11/07/2017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3941941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D676361D-B501-4894-A1BC-7B1D0F2BFA27}" type="datetimeFigureOut">
              <a:rPr lang="nl-BE" smtClean="0"/>
              <a:t>11/07/2017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1258950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BE"/>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676361D-B501-4894-A1BC-7B1D0F2BFA27}" type="datetimeFigureOut">
              <a:rPr lang="nl-BE" smtClean="0"/>
              <a:t>11/07/2017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1548876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datum 4"/>
          <p:cNvSpPr>
            <a:spLocks noGrp="1"/>
          </p:cNvSpPr>
          <p:nvPr>
            <p:ph type="dt" sz="half" idx="10"/>
          </p:nvPr>
        </p:nvSpPr>
        <p:spPr/>
        <p:txBody>
          <a:bodyPr/>
          <a:lstStyle/>
          <a:p>
            <a:fld id="{D676361D-B501-4894-A1BC-7B1D0F2BFA27}" type="datetimeFigureOut">
              <a:rPr lang="nl-BE" smtClean="0"/>
              <a:t>11/07/2017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2364986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BE"/>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7" name="Tijdelijke aanduiding voor datum 6"/>
          <p:cNvSpPr>
            <a:spLocks noGrp="1"/>
          </p:cNvSpPr>
          <p:nvPr>
            <p:ph type="dt" sz="half" idx="10"/>
          </p:nvPr>
        </p:nvSpPr>
        <p:spPr/>
        <p:txBody>
          <a:bodyPr/>
          <a:lstStyle/>
          <a:p>
            <a:fld id="{D676361D-B501-4894-A1BC-7B1D0F2BFA27}" type="datetimeFigureOut">
              <a:rPr lang="nl-BE" smtClean="0"/>
              <a:t>11/07/2017</a:t>
            </a:fld>
            <a:endParaRPr lang="nl-BE"/>
          </a:p>
        </p:txBody>
      </p:sp>
      <p:sp>
        <p:nvSpPr>
          <p:cNvPr id="8" name="Tijdelijke aanduiding voor voettekst 7"/>
          <p:cNvSpPr>
            <a:spLocks noGrp="1"/>
          </p:cNvSpPr>
          <p:nvPr>
            <p:ph type="ftr" sz="quarter" idx="11"/>
          </p:nvPr>
        </p:nvSpPr>
        <p:spPr/>
        <p:txBody>
          <a:bodyPr/>
          <a:lstStyle/>
          <a:p>
            <a:endParaRPr lang="nl-BE"/>
          </a:p>
        </p:txBody>
      </p:sp>
      <p:sp>
        <p:nvSpPr>
          <p:cNvPr id="9" name="Tijdelijke aanduiding voor dianummer 8"/>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1990185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datum 2"/>
          <p:cNvSpPr>
            <a:spLocks noGrp="1"/>
          </p:cNvSpPr>
          <p:nvPr>
            <p:ph type="dt" sz="half" idx="10"/>
          </p:nvPr>
        </p:nvSpPr>
        <p:spPr/>
        <p:txBody>
          <a:bodyPr/>
          <a:lstStyle/>
          <a:p>
            <a:fld id="{D676361D-B501-4894-A1BC-7B1D0F2BFA27}" type="datetimeFigureOut">
              <a:rPr lang="nl-BE" smtClean="0"/>
              <a:t>11/07/2017</a:t>
            </a:fld>
            <a:endParaRPr lang="nl-BE"/>
          </a:p>
        </p:txBody>
      </p:sp>
      <p:sp>
        <p:nvSpPr>
          <p:cNvPr id="4" name="Tijdelijke aanduiding voor voettekst 3"/>
          <p:cNvSpPr>
            <a:spLocks noGrp="1"/>
          </p:cNvSpPr>
          <p:nvPr>
            <p:ph type="ftr" sz="quarter" idx="11"/>
          </p:nvPr>
        </p:nvSpPr>
        <p:spPr/>
        <p:txBody>
          <a:bodyPr/>
          <a:lstStyle/>
          <a:p>
            <a:endParaRPr lang="nl-BE"/>
          </a:p>
        </p:txBody>
      </p:sp>
      <p:sp>
        <p:nvSpPr>
          <p:cNvPr id="5" name="Tijdelijke aanduiding voor dianummer 4"/>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1676288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676361D-B501-4894-A1BC-7B1D0F2BFA27}" type="datetimeFigureOut">
              <a:rPr lang="nl-BE" smtClean="0"/>
              <a:t>11/07/2017</a:t>
            </a:fld>
            <a:endParaRPr lang="nl-BE"/>
          </a:p>
        </p:txBody>
      </p:sp>
      <p:sp>
        <p:nvSpPr>
          <p:cNvPr id="3" name="Tijdelijke aanduiding voor voettekst 2"/>
          <p:cNvSpPr>
            <a:spLocks noGrp="1"/>
          </p:cNvSpPr>
          <p:nvPr>
            <p:ph type="ftr" sz="quarter" idx="11"/>
          </p:nvPr>
        </p:nvSpPr>
        <p:spPr/>
        <p:txBody>
          <a:bodyPr/>
          <a:lstStyle/>
          <a:p>
            <a:endParaRPr lang="nl-BE"/>
          </a:p>
        </p:txBody>
      </p:sp>
      <p:sp>
        <p:nvSpPr>
          <p:cNvPr id="4" name="Tijdelijke aanduiding voor dianummer 3"/>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931234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BE"/>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676361D-B501-4894-A1BC-7B1D0F2BFA27}" type="datetimeFigureOut">
              <a:rPr lang="nl-BE" smtClean="0"/>
              <a:t>11/07/2017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2337617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BE"/>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676361D-B501-4894-A1BC-7B1D0F2BFA27}" type="datetimeFigureOut">
              <a:rPr lang="nl-BE" smtClean="0"/>
              <a:t>11/07/2017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2829172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176963"/>
            <a:ext cx="12466864" cy="762680"/>
          </a:xfrm>
          <a:prstGeom prst="rect">
            <a:avLst/>
          </a:prstGeom>
          <a:solidFill>
            <a:srgbClr val="5C9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B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a:solidFill>
                  <a:schemeClr val="bg1"/>
                </a:solidFill>
              </a:defRPr>
            </a:lvl1pPr>
          </a:lstStyle>
          <a:p>
            <a:fld id="{D676361D-B501-4894-A1BC-7B1D0F2BFA27}" type="datetimeFigureOut">
              <a:rPr lang="nl-BE" smtClean="0"/>
              <a:pPr/>
              <a:t>11/07/2017</a:t>
            </a:fld>
            <a:endParaRPr lang="nl-BE"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a:solidFill>
                  <a:schemeClr val="bg1"/>
                </a:solidFill>
              </a:defRPr>
            </a:lvl1pPr>
          </a:lstStyle>
          <a:p>
            <a:r>
              <a:rPr lang="nl-BE" dirty="0" smtClean="0"/>
              <a:t>Opleidingen zelftest</a:t>
            </a:r>
            <a:endParaRPr lang="nl-BE"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C9E708-CC4A-4A59-AC39-4593A1F4994A}" type="slidenum">
              <a:rPr lang="nl-BE" smtClean="0"/>
              <a:t>‹nr.›</a:t>
            </a:fld>
            <a:endParaRPr lang="nl-BE"/>
          </a:p>
        </p:txBody>
      </p:sp>
    </p:spTree>
    <p:extLst>
      <p:ext uri="{BB962C8B-B14F-4D97-AF65-F5344CB8AC3E}">
        <p14:creationId xmlns:p14="http://schemas.microsoft.com/office/powerpoint/2010/main" val="229028005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apb.be/"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5.jp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17.jpeg"/><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6.jpeg"/><Relationship Id="rId7"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17.jpeg"/><Relationship Id="rId4" Type="http://schemas.openxmlformats.org/officeDocument/2006/relationships/image" Target="../media/image25.jp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6.jpeg"/><Relationship Id="rId7"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17.jpeg"/><Relationship Id="rId4" Type="http://schemas.openxmlformats.org/officeDocument/2006/relationships/image" Target="../media/image25.jp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16.jpeg"/><Relationship Id="rId7"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17.jpeg"/><Relationship Id="rId5" Type="http://schemas.openxmlformats.org/officeDocument/2006/relationships/image" Target="../media/image26.png"/><Relationship Id="rId4" Type="http://schemas.openxmlformats.org/officeDocument/2006/relationships/image" Target="../media/image25.jp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6.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6.jpeg"/><Relationship Id="rId7"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jpe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jpe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6.jpe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8.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896815"/>
            <a:ext cx="10515600" cy="3282541"/>
          </a:xfrm>
        </p:spPr>
        <p:txBody>
          <a:bodyPr>
            <a:normAutofit/>
          </a:bodyPr>
          <a:lstStyle/>
          <a:p>
            <a:pPr algn="ctr"/>
            <a:r>
              <a:rPr lang="nl-BE" sz="4200" b="1" u="sng" dirty="0" smtClean="0">
                <a:solidFill>
                  <a:srgbClr val="5C9A9B"/>
                </a:solidFill>
              </a:rPr>
              <a:t>Medisch Farmaceutisch Overleg – Deel 2</a:t>
            </a:r>
            <a:br>
              <a:rPr lang="nl-BE" sz="4200" b="1" u="sng" dirty="0" smtClean="0">
                <a:solidFill>
                  <a:srgbClr val="5C9A9B"/>
                </a:solidFill>
              </a:rPr>
            </a:br>
            <a:r>
              <a:rPr lang="nl-BE" sz="4200" i="1" dirty="0">
                <a:solidFill>
                  <a:srgbClr val="5C9A9B"/>
                </a:solidFill>
              </a:rPr>
              <a:t/>
            </a:r>
            <a:br>
              <a:rPr lang="nl-BE" sz="4200" i="1" dirty="0">
                <a:solidFill>
                  <a:srgbClr val="5C9A9B"/>
                </a:solidFill>
              </a:rPr>
            </a:br>
            <a:r>
              <a:rPr lang="nl-BE" sz="3600" i="1" dirty="0" smtClean="0">
                <a:solidFill>
                  <a:srgbClr val="5C9A9B"/>
                </a:solidFill>
              </a:rPr>
              <a:t>“Optimalisatie </a:t>
            </a:r>
            <a:r>
              <a:rPr lang="nl-BE" sz="3600" i="1" dirty="0">
                <a:solidFill>
                  <a:srgbClr val="5C9A9B"/>
                </a:solidFill>
              </a:rPr>
              <a:t>van de </a:t>
            </a:r>
            <a:r>
              <a:rPr lang="nl-BE" sz="3600" i="1" dirty="0" smtClean="0">
                <a:solidFill>
                  <a:srgbClr val="5C9A9B"/>
                </a:solidFill>
              </a:rPr>
              <a:t>(farmacotherapeutische) behandeling en zorg </a:t>
            </a:r>
            <a:r>
              <a:rPr lang="nl-BE" sz="3600" i="1" dirty="0">
                <a:solidFill>
                  <a:srgbClr val="5C9A9B"/>
                </a:solidFill>
              </a:rPr>
              <a:t>van de type 2 diabetes patiënt door multidisciplinaire samenwerking</a:t>
            </a:r>
            <a:r>
              <a:rPr lang="nl-BE" sz="3600" i="1" dirty="0" smtClean="0">
                <a:solidFill>
                  <a:srgbClr val="5C9A9B"/>
                </a:solidFill>
              </a:rPr>
              <a:t>”.</a:t>
            </a:r>
            <a:endParaRPr lang="nl-BE" sz="3600" dirty="0">
              <a:solidFill>
                <a:srgbClr val="5C9A9B"/>
              </a:solidFill>
            </a:endParaRP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00542" y="4577041"/>
            <a:ext cx="1117443" cy="1117443"/>
          </a:xfrm>
          <a:prstGeom prst="rect">
            <a:avLst/>
          </a:prstGeom>
        </p:spPr>
      </p:pic>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3062" y="4397037"/>
            <a:ext cx="2848708" cy="1370717"/>
          </a:xfrm>
          <a:prstGeom prst="rect">
            <a:avLst/>
          </a:prstGeom>
        </p:spPr>
      </p:pic>
      <p:pic>
        <p:nvPicPr>
          <p:cNvPr id="8" name="Afbeelding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69113" y="4502044"/>
            <a:ext cx="2001227" cy="1359488"/>
          </a:xfrm>
          <a:prstGeom prst="rect">
            <a:avLst/>
          </a:prstGeom>
        </p:spPr>
      </p:pic>
    </p:spTree>
    <p:extLst>
      <p:ext uri="{BB962C8B-B14F-4D97-AF65-F5344CB8AC3E}">
        <p14:creationId xmlns:p14="http://schemas.microsoft.com/office/powerpoint/2010/main" val="15239310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1"/>
            <a:ext cx="10515600" cy="928449"/>
          </a:xfrm>
        </p:spPr>
        <p:txBody>
          <a:bodyPr>
            <a:normAutofit/>
          </a:bodyPr>
          <a:lstStyle/>
          <a:p>
            <a:r>
              <a:rPr lang="nl-BE" sz="4400" dirty="0">
                <a:solidFill>
                  <a:srgbClr val="5C9A9B"/>
                </a:solidFill>
              </a:rPr>
              <a:t>Z</a:t>
            </a:r>
            <a:r>
              <a:rPr lang="nl-BE" sz="4400" dirty="0" smtClean="0">
                <a:solidFill>
                  <a:srgbClr val="5C9A9B"/>
                </a:solidFill>
              </a:rPr>
              <a:t>org – Illustratie rol apotheker – </a:t>
            </a:r>
            <a:r>
              <a:rPr lang="nl-BE" sz="4400" dirty="0" err="1" smtClean="0">
                <a:solidFill>
                  <a:srgbClr val="5C9A9B"/>
                </a:solidFill>
              </a:rPr>
              <a:t>Taking</a:t>
            </a:r>
            <a:r>
              <a:rPr lang="nl-BE" sz="4400" dirty="0" smtClean="0">
                <a:solidFill>
                  <a:srgbClr val="5C9A9B"/>
                </a:solidFill>
              </a:rPr>
              <a:t> Care</a:t>
            </a:r>
            <a:endParaRPr lang="nl-BE" sz="4400" dirty="0">
              <a:solidFill>
                <a:srgbClr val="5C9A9B"/>
              </a:solidFill>
            </a:endParaRPr>
          </a:p>
        </p:txBody>
      </p:sp>
      <p:sp>
        <p:nvSpPr>
          <p:cNvPr id="4" name="Tekstvak 3"/>
          <p:cNvSpPr txBox="1"/>
          <p:nvPr/>
        </p:nvSpPr>
        <p:spPr>
          <a:xfrm>
            <a:off x="74428" y="6175607"/>
            <a:ext cx="12269972" cy="707886"/>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hlinkClick r:id="rId3"/>
              </a:rPr>
              <a:t>www.apb.be</a:t>
            </a:r>
            <a:endParaRPr lang="nl-BE" sz="1000" i="1" dirty="0" smtClean="0">
              <a:solidFill>
                <a:schemeClr val="bg1">
                  <a:lumMod val="95000"/>
                </a:schemeClr>
              </a:solidFill>
            </a:endParaRPr>
          </a:p>
          <a:p>
            <a:pPr marL="285750" indent="-285750">
              <a:buFont typeface="Wingdings" panose="05000000000000000000" pitchFamily="2" charset="2"/>
              <a:buChar char="§"/>
            </a:pPr>
            <a:r>
              <a:rPr lang="nl-BE" sz="1000" i="1" dirty="0" smtClean="0">
                <a:solidFill>
                  <a:schemeClr val="bg1">
                    <a:lumMod val="95000"/>
                  </a:schemeClr>
                </a:solidFill>
              </a:rPr>
              <a:t>www.klav.be</a:t>
            </a:r>
          </a:p>
        </p:txBody>
      </p:sp>
      <p:sp>
        <p:nvSpPr>
          <p:cNvPr id="42" name="Gelijkbenige driehoek 41"/>
          <p:cNvSpPr/>
          <p:nvPr/>
        </p:nvSpPr>
        <p:spPr>
          <a:xfrm>
            <a:off x="568496" y="1259540"/>
            <a:ext cx="888016" cy="662776"/>
          </a:xfrm>
          <a:prstGeom prst="triangl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2800" dirty="0">
              <a:solidFill>
                <a:schemeClr val="tx1"/>
              </a:solidFill>
            </a:endParaRPr>
          </a:p>
        </p:txBody>
      </p:sp>
      <p:sp>
        <p:nvSpPr>
          <p:cNvPr id="44" name="Tekstvak 43"/>
          <p:cNvSpPr txBox="1"/>
          <p:nvPr/>
        </p:nvSpPr>
        <p:spPr>
          <a:xfrm>
            <a:off x="800677" y="1191609"/>
            <a:ext cx="349472" cy="923330"/>
          </a:xfrm>
          <a:prstGeom prst="rect">
            <a:avLst/>
          </a:prstGeom>
          <a:noFill/>
        </p:spPr>
        <p:txBody>
          <a:bodyPr wrap="square" rtlCol="0">
            <a:spAutoFit/>
          </a:bodyPr>
          <a:lstStyle/>
          <a:p>
            <a:r>
              <a:rPr lang="nl-BE" sz="5400" b="1" dirty="0" smtClean="0"/>
              <a:t>!</a:t>
            </a:r>
          </a:p>
        </p:txBody>
      </p:sp>
      <p:sp>
        <p:nvSpPr>
          <p:cNvPr id="3" name="Tekstvak 2"/>
          <p:cNvSpPr txBox="1"/>
          <p:nvPr/>
        </p:nvSpPr>
        <p:spPr>
          <a:xfrm>
            <a:off x="1766454" y="1406262"/>
            <a:ext cx="6359237" cy="369332"/>
          </a:xfrm>
          <a:prstGeom prst="rect">
            <a:avLst/>
          </a:prstGeom>
          <a:noFill/>
        </p:spPr>
        <p:txBody>
          <a:bodyPr wrap="square" rtlCol="0">
            <a:spAutoFit/>
          </a:bodyPr>
          <a:lstStyle/>
          <a:p>
            <a:r>
              <a:rPr lang="nl-BE" dirty="0" smtClean="0">
                <a:solidFill>
                  <a:schemeClr val="bg1">
                    <a:lumMod val="50000"/>
                  </a:schemeClr>
                </a:solidFill>
              </a:rPr>
              <a:t>1 op 3 Belgen is zich er niet van bewust dat hij/zij diabetes heeft</a:t>
            </a:r>
          </a:p>
        </p:txBody>
      </p:sp>
      <p:sp>
        <p:nvSpPr>
          <p:cNvPr id="5" name="PIJL-RECHTS 4"/>
          <p:cNvSpPr/>
          <p:nvPr/>
        </p:nvSpPr>
        <p:spPr>
          <a:xfrm rot="5400000">
            <a:off x="4176660" y="1810325"/>
            <a:ext cx="333481" cy="27575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3" name="Tekstvak 12"/>
          <p:cNvSpPr txBox="1"/>
          <p:nvPr/>
        </p:nvSpPr>
        <p:spPr>
          <a:xfrm>
            <a:off x="2858253" y="2114953"/>
            <a:ext cx="3127663" cy="369332"/>
          </a:xfrm>
          <a:prstGeom prst="rect">
            <a:avLst/>
          </a:prstGeom>
          <a:noFill/>
        </p:spPr>
        <p:txBody>
          <a:bodyPr wrap="square" rtlCol="0">
            <a:spAutoFit/>
          </a:bodyPr>
          <a:lstStyle/>
          <a:p>
            <a:r>
              <a:rPr lang="nl-BE" dirty="0" smtClean="0">
                <a:solidFill>
                  <a:schemeClr val="bg1">
                    <a:lumMod val="50000"/>
                  </a:schemeClr>
                </a:solidFill>
              </a:rPr>
              <a:t>Project Limburg : </a:t>
            </a:r>
            <a:r>
              <a:rPr lang="nl-BE" dirty="0" err="1" smtClean="0">
                <a:solidFill>
                  <a:schemeClr val="bg1">
                    <a:lumMod val="50000"/>
                  </a:schemeClr>
                </a:solidFill>
              </a:rPr>
              <a:t>Taking</a:t>
            </a:r>
            <a:r>
              <a:rPr lang="nl-BE" dirty="0" smtClean="0">
                <a:solidFill>
                  <a:schemeClr val="bg1">
                    <a:lumMod val="50000"/>
                  </a:schemeClr>
                </a:solidFill>
              </a:rPr>
              <a:t> Care</a:t>
            </a:r>
          </a:p>
        </p:txBody>
      </p:sp>
      <p:pic>
        <p:nvPicPr>
          <p:cNvPr id="21" name="Afbeelding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9232" y="3939798"/>
            <a:ext cx="345786" cy="345786"/>
          </a:xfrm>
          <a:prstGeom prst="rect">
            <a:avLst/>
          </a:prstGeom>
        </p:spPr>
      </p:pic>
      <p:pic>
        <p:nvPicPr>
          <p:cNvPr id="46" name="Afbeelding 4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044" y="3939798"/>
            <a:ext cx="345786" cy="345786"/>
          </a:xfrm>
          <a:prstGeom prst="rect">
            <a:avLst/>
          </a:prstGeom>
        </p:spPr>
      </p:pic>
      <p:pic>
        <p:nvPicPr>
          <p:cNvPr id="47" name="Afbeelding 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9232" y="4318837"/>
            <a:ext cx="345786" cy="345786"/>
          </a:xfrm>
          <a:prstGeom prst="rect">
            <a:avLst/>
          </a:prstGeom>
        </p:spPr>
      </p:pic>
      <p:pic>
        <p:nvPicPr>
          <p:cNvPr id="48" name="Afbeelding 4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528" y="4317409"/>
            <a:ext cx="345786" cy="345786"/>
          </a:xfrm>
          <a:prstGeom prst="rect">
            <a:avLst/>
          </a:prstGeom>
        </p:spPr>
      </p:pic>
      <p:pic>
        <p:nvPicPr>
          <p:cNvPr id="50" name="Afbeelding 4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4748" y="4713771"/>
            <a:ext cx="345786" cy="345786"/>
          </a:xfrm>
          <a:prstGeom prst="rect">
            <a:avLst/>
          </a:prstGeom>
        </p:spPr>
      </p:pic>
      <p:pic>
        <p:nvPicPr>
          <p:cNvPr id="52" name="Afbeelding 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2560" y="4713771"/>
            <a:ext cx="345786" cy="345786"/>
          </a:xfrm>
          <a:prstGeom prst="rect">
            <a:avLst/>
          </a:prstGeom>
        </p:spPr>
      </p:pic>
      <p:pic>
        <p:nvPicPr>
          <p:cNvPr id="54" name="Afbeelding 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4748" y="5092810"/>
            <a:ext cx="345786" cy="345786"/>
          </a:xfrm>
          <a:prstGeom prst="rect">
            <a:avLst/>
          </a:prstGeom>
        </p:spPr>
      </p:pic>
      <p:pic>
        <p:nvPicPr>
          <p:cNvPr id="55" name="Afbeelding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044" y="5091382"/>
            <a:ext cx="345786" cy="345786"/>
          </a:xfrm>
          <a:prstGeom prst="rect">
            <a:avLst/>
          </a:prstGeom>
        </p:spPr>
      </p:pic>
      <p:pic>
        <p:nvPicPr>
          <p:cNvPr id="57" name="Afbeelding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4748" y="5467201"/>
            <a:ext cx="345786" cy="345786"/>
          </a:xfrm>
          <a:prstGeom prst="rect">
            <a:avLst/>
          </a:prstGeom>
        </p:spPr>
      </p:pic>
      <p:pic>
        <p:nvPicPr>
          <p:cNvPr id="59" name="Afbeelding 5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044" y="5465773"/>
            <a:ext cx="345786" cy="345786"/>
          </a:xfrm>
          <a:prstGeom prst="rect">
            <a:avLst/>
          </a:prstGeom>
        </p:spPr>
      </p:pic>
      <p:sp>
        <p:nvSpPr>
          <p:cNvPr id="60" name="Tekstvak 59"/>
          <p:cNvSpPr txBox="1"/>
          <p:nvPr/>
        </p:nvSpPr>
        <p:spPr>
          <a:xfrm>
            <a:off x="190379" y="3122428"/>
            <a:ext cx="1184361" cy="646331"/>
          </a:xfrm>
          <a:prstGeom prst="rect">
            <a:avLst/>
          </a:prstGeom>
          <a:noFill/>
        </p:spPr>
        <p:txBody>
          <a:bodyPr wrap="square" rtlCol="0">
            <a:spAutoFit/>
          </a:bodyPr>
          <a:lstStyle/>
          <a:p>
            <a:pPr algn="ctr"/>
            <a:r>
              <a:rPr lang="nl-BE" dirty="0" smtClean="0">
                <a:solidFill>
                  <a:schemeClr val="bg1">
                    <a:lumMod val="50000"/>
                  </a:schemeClr>
                </a:solidFill>
              </a:rPr>
              <a:t>10 apotheken</a:t>
            </a:r>
          </a:p>
        </p:txBody>
      </p:sp>
      <p:sp>
        <p:nvSpPr>
          <p:cNvPr id="61" name="PIJL-RECHTS 60"/>
          <p:cNvSpPr/>
          <p:nvPr/>
        </p:nvSpPr>
        <p:spPr>
          <a:xfrm>
            <a:off x="1329309" y="4525319"/>
            <a:ext cx="519546" cy="27575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4" name="Tekstvak 93"/>
          <p:cNvSpPr txBox="1"/>
          <p:nvPr/>
        </p:nvSpPr>
        <p:spPr>
          <a:xfrm>
            <a:off x="1983760" y="3407905"/>
            <a:ext cx="1892284" cy="369332"/>
          </a:xfrm>
          <a:prstGeom prst="rect">
            <a:avLst/>
          </a:prstGeom>
          <a:noFill/>
        </p:spPr>
        <p:txBody>
          <a:bodyPr wrap="square" rtlCol="0">
            <a:spAutoFit/>
          </a:bodyPr>
          <a:lstStyle/>
          <a:p>
            <a:pPr algn="ctr"/>
            <a:r>
              <a:rPr lang="nl-BE" dirty="0" smtClean="0">
                <a:solidFill>
                  <a:schemeClr val="bg1">
                    <a:lumMod val="50000"/>
                  </a:schemeClr>
                </a:solidFill>
              </a:rPr>
              <a:t>1396 gescreend</a:t>
            </a:r>
          </a:p>
        </p:txBody>
      </p:sp>
      <p:sp>
        <p:nvSpPr>
          <p:cNvPr id="95" name="PIJL-RECHTS 94"/>
          <p:cNvSpPr/>
          <p:nvPr/>
        </p:nvSpPr>
        <p:spPr>
          <a:xfrm>
            <a:off x="3965942" y="4512256"/>
            <a:ext cx="519546" cy="27575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25" name="Afbeelding 24"/>
          <p:cNvPicPr>
            <a:picLocks noChangeAspect="1"/>
          </p:cNvPicPr>
          <p:nvPr/>
        </p:nvPicPr>
        <p:blipFill rotWithShape="1">
          <a:blip r:embed="rId5"/>
          <a:srcRect l="27259" t="3023" r="27020" b="4914"/>
          <a:stretch/>
        </p:blipFill>
        <p:spPr>
          <a:xfrm>
            <a:off x="2339022" y="3824763"/>
            <a:ext cx="200109" cy="403456"/>
          </a:xfrm>
          <a:prstGeom prst="rect">
            <a:avLst/>
          </a:prstGeom>
        </p:spPr>
      </p:pic>
      <p:pic>
        <p:nvPicPr>
          <p:cNvPr id="63" name="Afbeelding 62"/>
          <p:cNvPicPr>
            <a:picLocks noChangeAspect="1"/>
          </p:cNvPicPr>
          <p:nvPr/>
        </p:nvPicPr>
        <p:blipFill rotWithShape="1">
          <a:blip r:embed="rId5"/>
          <a:srcRect l="27259" t="3023" r="27020" b="4914"/>
          <a:stretch/>
        </p:blipFill>
        <p:spPr>
          <a:xfrm>
            <a:off x="2558338" y="3824762"/>
            <a:ext cx="200109" cy="403456"/>
          </a:xfrm>
          <a:prstGeom prst="rect">
            <a:avLst/>
          </a:prstGeom>
        </p:spPr>
      </p:pic>
      <p:pic>
        <p:nvPicPr>
          <p:cNvPr id="64" name="Afbeelding 63"/>
          <p:cNvPicPr>
            <a:picLocks noChangeAspect="1"/>
          </p:cNvPicPr>
          <p:nvPr/>
        </p:nvPicPr>
        <p:blipFill rotWithShape="1">
          <a:blip r:embed="rId5"/>
          <a:srcRect l="27259" t="3023" r="27020" b="4914"/>
          <a:stretch/>
        </p:blipFill>
        <p:spPr>
          <a:xfrm>
            <a:off x="2777655" y="3822717"/>
            <a:ext cx="200109" cy="403456"/>
          </a:xfrm>
          <a:prstGeom prst="rect">
            <a:avLst/>
          </a:prstGeom>
        </p:spPr>
      </p:pic>
      <p:pic>
        <p:nvPicPr>
          <p:cNvPr id="65" name="Afbeelding 64"/>
          <p:cNvPicPr>
            <a:picLocks noChangeAspect="1"/>
          </p:cNvPicPr>
          <p:nvPr/>
        </p:nvPicPr>
        <p:blipFill rotWithShape="1">
          <a:blip r:embed="rId5"/>
          <a:srcRect l="27259" t="3023" r="27020" b="4914"/>
          <a:stretch/>
        </p:blipFill>
        <p:spPr>
          <a:xfrm>
            <a:off x="2996971" y="3824763"/>
            <a:ext cx="200109" cy="403456"/>
          </a:xfrm>
          <a:prstGeom prst="rect">
            <a:avLst/>
          </a:prstGeom>
        </p:spPr>
      </p:pic>
      <p:pic>
        <p:nvPicPr>
          <p:cNvPr id="66" name="Afbeelding 65"/>
          <p:cNvPicPr>
            <a:picLocks noChangeAspect="1"/>
          </p:cNvPicPr>
          <p:nvPr/>
        </p:nvPicPr>
        <p:blipFill rotWithShape="1">
          <a:blip r:embed="rId5"/>
          <a:srcRect l="27259" t="3023" r="27020" b="4914"/>
          <a:stretch/>
        </p:blipFill>
        <p:spPr>
          <a:xfrm>
            <a:off x="3216288" y="3824762"/>
            <a:ext cx="200109" cy="403456"/>
          </a:xfrm>
          <a:prstGeom prst="rect">
            <a:avLst/>
          </a:prstGeom>
        </p:spPr>
      </p:pic>
      <p:pic>
        <p:nvPicPr>
          <p:cNvPr id="67" name="Afbeelding 66"/>
          <p:cNvPicPr>
            <a:picLocks noChangeAspect="1"/>
          </p:cNvPicPr>
          <p:nvPr/>
        </p:nvPicPr>
        <p:blipFill rotWithShape="1">
          <a:blip r:embed="rId5"/>
          <a:srcRect l="27259" t="3023" r="27020" b="4914"/>
          <a:stretch/>
        </p:blipFill>
        <p:spPr>
          <a:xfrm>
            <a:off x="3435604" y="3822717"/>
            <a:ext cx="200109" cy="403456"/>
          </a:xfrm>
          <a:prstGeom prst="rect">
            <a:avLst/>
          </a:prstGeom>
        </p:spPr>
      </p:pic>
      <p:pic>
        <p:nvPicPr>
          <p:cNvPr id="68" name="Afbeelding 67"/>
          <p:cNvPicPr>
            <a:picLocks noChangeAspect="1"/>
          </p:cNvPicPr>
          <p:nvPr/>
        </p:nvPicPr>
        <p:blipFill rotWithShape="1">
          <a:blip r:embed="rId5"/>
          <a:srcRect l="27259" t="3023" r="27020" b="4914"/>
          <a:stretch/>
        </p:blipFill>
        <p:spPr>
          <a:xfrm>
            <a:off x="2339022" y="4228219"/>
            <a:ext cx="200109" cy="403456"/>
          </a:xfrm>
          <a:prstGeom prst="rect">
            <a:avLst/>
          </a:prstGeom>
        </p:spPr>
      </p:pic>
      <p:pic>
        <p:nvPicPr>
          <p:cNvPr id="69" name="Afbeelding 68"/>
          <p:cNvPicPr>
            <a:picLocks noChangeAspect="1"/>
          </p:cNvPicPr>
          <p:nvPr/>
        </p:nvPicPr>
        <p:blipFill rotWithShape="1">
          <a:blip r:embed="rId5"/>
          <a:srcRect l="27259" t="3023" r="27020" b="4914"/>
          <a:stretch/>
        </p:blipFill>
        <p:spPr>
          <a:xfrm>
            <a:off x="2558338" y="4228218"/>
            <a:ext cx="200109" cy="403456"/>
          </a:xfrm>
          <a:prstGeom prst="rect">
            <a:avLst/>
          </a:prstGeom>
        </p:spPr>
      </p:pic>
      <p:pic>
        <p:nvPicPr>
          <p:cNvPr id="70" name="Afbeelding 69"/>
          <p:cNvPicPr>
            <a:picLocks noChangeAspect="1"/>
          </p:cNvPicPr>
          <p:nvPr/>
        </p:nvPicPr>
        <p:blipFill rotWithShape="1">
          <a:blip r:embed="rId5"/>
          <a:srcRect l="27259" t="3023" r="27020" b="4914"/>
          <a:stretch/>
        </p:blipFill>
        <p:spPr>
          <a:xfrm>
            <a:off x="2777655" y="4226173"/>
            <a:ext cx="200109" cy="403456"/>
          </a:xfrm>
          <a:prstGeom prst="rect">
            <a:avLst/>
          </a:prstGeom>
        </p:spPr>
      </p:pic>
      <p:pic>
        <p:nvPicPr>
          <p:cNvPr id="71" name="Afbeelding 70"/>
          <p:cNvPicPr>
            <a:picLocks noChangeAspect="1"/>
          </p:cNvPicPr>
          <p:nvPr/>
        </p:nvPicPr>
        <p:blipFill rotWithShape="1">
          <a:blip r:embed="rId5"/>
          <a:srcRect l="27259" t="3023" r="27020" b="4914"/>
          <a:stretch/>
        </p:blipFill>
        <p:spPr>
          <a:xfrm>
            <a:off x="2996971" y="4228219"/>
            <a:ext cx="200109" cy="403456"/>
          </a:xfrm>
          <a:prstGeom prst="rect">
            <a:avLst/>
          </a:prstGeom>
        </p:spPr>
      </p:pic>
      <p:pic>
        <p:nvPicPr>
          <p:cNvPr id="72" name="Afbeelding 71"/>
          <p:cNvPicPr>
            <a:picLocks noChangeAspect="1"/>
          </p:cNvPicPr>
          <p:nvPr/>
        </p:nvPicPr>
        <p:blipFill rotWithShape="1">
          <a:blip r:embed="rId5"/>
          <a:srcRect l="27259" t="3023" r="27020" b="4914"/>
          <a:stretch/>
        </p:blipFill>
        <p:spPr>
          <a:xfrm>
            <a:off x="3216288" y="4228218"/>
            <a:ext cx="200109" cy="403456"/>
          </a:xfrm>
          <a:prstGeom prst="rect">
            <a:avLst/>
          </a:prstGeom>
        </p:spPr>
      </p:pic>
      <p:pic>
        <p:nvPicPr>
          <p:cNvPr id="73" name="Afbeelding 72"/>
          <p:cNvPicPr>
            <a:picLocks noChangeAspect="1"/>
          </p:cNvPicPr>
          <p:nvPr/>
        </p:nvPicPr>
        <p:blipFill rotWithShape="1">
          <a:blip r:embed="rId5"/>
          <a:srcRect l="27259" t="3023" r="27020" b="4914"/>
          <a:stretch/>
        </p:blipFill>
        <p:spPr>
          <a:xfrm>
            <a:off x="3435604" y="4226173"/>
            <a:ext cx="200109" cy="403456"/>
          </a:xfrm>
          <a:prstGeom prst="rect">
            <a:avLst/>
          </a:prstGeom>
        </p:spPr>
      </p:pic>
      <p:pic>
        <p:nvPicPr>
          <p:cNvPr id="74" name="Afbeelding 73"/>
          <p:cNvPicPr>
            <a:picLocks noChangeAspect="1"/>
          </p:cNvPicPr>
          <p:nvPr/>
        </p:nvPicPr>
        <p:blipFill rotWithShape="1">
          <a:blip r:embed="rId5"/>
          <a:srcRect l="27259" t="3023" r="27020" b="4914"/>
          <a:stretch/>
        </p:blipFill>
        <p:spPr>
          <a:xfrm>
            <a:off x="2339022" y="4637496"/>
            <a:ext cx="200109" cy="403456"/>
          </a:xfrm>
          <a:prstGeom prst="rect">
            <a:avLst/>
          </a:prstGeom>
        </p:spPr>
      </p:pic>
      <p:pic>
        <p:nvPicPr>
          <p:cNvPr id="75" name="Afbeelding 74"/>
          <p:cNvPicPr>
            <a:picLocks noChangeAspect="1"/>
          </p:cNvPicPr>
          <p:nvPr/>
        </p:nvPicPr>
        <p:blipFill rotWithShape="1">
          <a:blip r:embed="rId5"/>
          <a:srcRect l="27259" t="3023" r="27020" b="4914"/>
          <a:stretch/>
        </p:blipFill>
        <p:spPr>
          <a:xfrm>
            <a:off x="2558338" y="4637495"/>
            <a:ext cx="200109" cy="403456"/>
          </a:xfrm>
          <a:prstGeom prst="rect">
            <a:avLst/>
          </a:prstGeom>
        </p:spPr>
      </p:pic>
      <p:pic>
        <p:nvPicPr>
          <p:cNvPr id="76" name="Afbeelding 75"/>
          <p:cNvPicPr>
            <a:picLocks noChangeAspect="1"/>
          </p:cNvPicPr>
          <p:nvPr/>
        </p:nvPicPr>
        <p:blipFill rotWithShape="1">
          <a:blip r:embed="rId5"/>
          <a:srcRect l="27259" t="3023" r="27020" b="4914"/>
          <a:stretch/>
        </p:blipFill>
        <p:spPr>
          <a:xfrm>
            <a:off x="2777655" y="4635449"/>
            <a:ext cx="200109" cy="403456"/>
          </a:xfrm>
          <a:prstGeom prst="rect">
            <a:avLst/>
          </a:prstGeom>
        </p:spPr>
      </p:pic>
      <p:pic>
        <p:nvPicPr>
          <p:cNvPr id="77" name="Afbeelding 76"/>
          <p:cNvPicPr>
            <a:picLocks noChangeAspect="1"/>
          </p:cNvPicPr>
          <p:nvPr/>
        </p:nvPicPr>
        <p:blipFill rotWithShape="1">
          <a:blip r:embed="rId5"/>
          <a:srcRect l="27259" t="3023" r="27020" b="4914"/>
          <a:stretch/>
        </p:blipFill>
        <p:spPr>
          <a:xfrm>
            <a:off x="2996971" y="4637496"/>
            <a:ext cx="200109" cy="403456"/>
          </a:xfrm>
          <a:prstGeom prst="rect">
            <a:avLst/>
          </a:prstGeom>
        </p:spPr>
      </p:pic>
      <p:pic>
        <p:nvPicPr>
          <p:cNvPr id="78" name="Afbeelding 77"/>
          <p:cNvPicPr>
            <a:picLocks noChangeAspect="1"/>
          </p:cNvPicPr>
          <p:nvPr/>
        </p:nvPicPr>
        <p:blipFill rotWithShape="1">
          <a:blip r:embed="rId5"/>
          <a:srcRect l="27259" t="3023" r="27020" b="4914"/>
          <a:stretch/>
        </p:blipFill>
        <p:spPr>
          <a:xfrm>
            <a:off x="3216288" y="4637495"/>
            <a:ext cx="200109" cy="403456"/>
          </a:xfrm>
          <a:prstGeom prst="rect">
            <a:avLst/>
          </a:prstGeom>
        </p:spPr>
      </p:pic>
      <p:pic>
        <p:nvPicPr>
          <p:cNvPr id="79" name="Afbeelding 78"/>
          <p:cNvPicPr>
            <a:picLocks noChangeAspect="1"/>
          </p:cNvPicPr>
          <p:nvPr/>
        </p:nvPicPr>
        <p:blipFill rotWithShape="1">
          <a:blip r:embed="rId5"/>
          <a:srcRect l="27259" t="3023" r="27020" b="4914"/>
          <a:stretch/>
        </p:blipFill>
        <p:spPr>
          <a:xfrm>
            <a:off x="3435604" y="4635449"/>
            <a:ext cx="200109" cy="403456"/>
          </a:xfrm>
          <a:prstGeom prst="rect">
            <a:avLst/>
          </a:prstGeom>
        </p:spPr>
      </p:pic>
      <p:pic>
        <p:nvPicPr>
          <p:cNvPr id="80" name="Afbeelding 79"/>
          <p:cNvPicPr>
            <a:picLocks noChangeAspect="1"/>
          </p:cNvPicPr>
          <p:nvPr/>
        </p:nvPicPr>
        <p:blipFill rotWithShape="1">
          <a:blip r:embed="rId5"/>
          <a:srcRect l="27259" t="3023" r="27020" b="4914"/>
          <a:stretch/>
        </p:blipFill>
        <p:spPr>
          <a:xfrm>
            <a:off x="2339022" y="5040952"/>
            <a:ext cx="200109" cy="403456"/>
          </a:xfrm>
          <a:prstGeom prst="rect">
            <a:avLst/>
          </a:prstGeom>
        </p:spPr>
      </p:pic>
      <p:pic>
        <p:nvPicPr>
          <p:cNvPr id="81" name="Afbeelding 80"/>
          <p:cNvPicPr>
            <a:picLocks noChangeAspect="1"/>
          </p:cNvPicPr>
          <p:nvPr/>
        </p:nvPicPr>
        <p:blipFill rotWithShape="1">
          <a:blip r:embed="rId5"/>
          <a:srcRect l="27259" t="3023" r="27020" b="4914"/>
          <a:stretch/>
        </p:blipFill>
        <p:spPr>
          <a:xfrm>
            <a:off x="2558338" y="5040951"/>
            <a:ext cx="200109" cy="403456"/>
          </a:xfrm>
          <a:prstGeom prst="rect">
            <a:avLst/>
          </a:prstGeom>
        </p:spPr>
      </p:pic>
      <p:pic>
        <p:nvPicPr>
          <p:cNvPr id="82" name="Afbeelding 81"/>
          <p:cNvPicPr>
            <a:picLocks noChangeAspect="1"/>
          </p:cNvPicPr>
          <p:nvPr/>
        </p:nvPicPr>
        <p:blipFill rotWithShape="1">
          <a:blip r:embed="rId5"/>
          <a:srcRect l="27259" t="3023" r="27020" b="4914"/>
          <a:stretch/>
        </p:blipFill>
        <p:spPr>
          <a:xfrm>
            <a:off x="2777655" y="5038905"/>
            <a:ext cx="200109" cy="403456"/>
          </a:xfrm>
          <a:prstGeom prst="rect">
            <a:avLst/>
          </a:prstGeom>
        </p:spPr>
      </p:pic>
      <p:pic>
        <p:nvPicPr>
          <p:cNvPr id="83" name="Afbeelding 82"/>
          <p:cNvPicPr>
            <a:picLocks noChangeAspect="1"/>
          </p:cNvPicPr>
          <p:nvPr/>
        </p:nvPicPr>
        <p:blipFill rotWithShape="1">
          <a:blip r:embed="rId5"/>
          <a:srcRect l="27259" t="3023" r="27020" b="4914"/>
          <a:stretch/>
        </p:blipFill>
        <p:spPr>
          <a:xfrm>
            <a:off x="2996971" y="5040952"/>
            <a:ext cx="200109" cy="403456"/>
          </a:xfrm>
          <a:prstGeom prst="rect">
            <a:avLst/>
          </a:prstGeom>
        </p:spPr>
      </p:pic>
      <p:pic>
        <p:nvPicPr>
          <p:cNvPr id="84" name="Afbeelding 83"/>
          <p:cNvPicPr>
            <a:picLocks noChangeAspect="1"/>
          </p:cNvPicPr>
          <p:nvPr/>
        </p:nvPicPr>
        <p:blipFill rotWithShape="1">
          <a:blip r:embed="rId5"/>
          <a:srcRect l="27259" t="3023" r="27020" b="4914"/>
          <a:stretch/>
        </p:blipFill>
        <p:spPr>
          <a:xfrm>
            <a:off x="3216288" y="5040951"/>
            <a:ext cx="200109" cy="403456"/>
          </a:xfrm>
          <a:prstGeom prst="rect">
            <a:avLst/>
          </a:prstGeom>
        </p:spPr>
      </p:pic>
      <p:pic>
        <p:nvPicPr>
          <p:cNvPr id="85" name="Afbeelding 84"/>
          <p:cNvPicPr>
            <a:picLocks noChangeAspect="1"/>
          </p:cNvPicPr>
          <p:nvPr/>
        </p:nvPicPr>
        <p:blipFill rotWithShape="1">
          <a:blip r:embed="rId5"/>
          <a:srcRect l="27259" t="3023" r="27020" b="4914"/>
          <a:stretch/>
        </p:blipFill>
        <p:spPr>
          <a:xfrm>
            <a:off x="3435604" y="5038905"/>
            <a:ext cx="200109" cy="403456"/>
          </a:xfrm>
          <a:prstGeom prst="rect">
            <a:avLst/>
          </a:prstGeom>
        </p:spPr>
      </p:pic>
      <p:pic>
        <p:nvPicPr>
          <p:cNvPr id="86" name="Afbeelding 85"/>
          <p:cNvPicPr>
            <a:picLocks noChangeAspect="1"/>
          </p:cNvPicPr>
          <p:nvPr/>
        </p:nvPicPr>
        <p:blipFill rotWithShape="1">
          <a:blip r:embed="rId5"/>
          <a:srcRect l="27259" t="3023" r="27020" b="4914"/>
          <a:stretch/>
        </p:blipFill>
        <p:spPr>
          <a:xfrm>
            <a:off x="3654918" y="3822717"/>
            <a:ext cx="200109" cy="403456"/>
          </a:xfrm>
          <a:prstGeom prst="rect">
            <a:avLst/>
          </a:prstGeom>
        </p:spPr>
      </p:pic>
      <p:pic>
        <p:nvPicPr>
          <p:cNvPr id="87" name="Afbeelding 86"/>
          <p:cNvPicPr>
            <a:picLocks noChangeAspect="1"/>
          </p:cNvPicPr>
          <p:nvPr/>
        </p:nvPicPr>
        <p:blipFill rotWithShape="1">
          <a:blip r:embed="rId5"/>
          <a:srcRect l="27259" t="3023" r="27020" b="4914"/>
          <a:stretch/>
        </p:blipFill>
        <p:spPr>
          <a:xfrm>
            <a:off x="3654918" y="4226173"/>
            <a:ext cx="200109" cy="403456"/>
          </a:xfrm>
          <a:prstGeom prst="rect">
            <a:avLst/>
          </a:prstGeom>
        </p:spPr>
      </p:pic>
      <p:pic>
        <p:nvPicPr>
          <p:cNvPr id="88" name="Afbeelding 87"/>
          <p:cNvPicPr>
            <a:picLocks noChangeAspect="1"/>
          </p:cNvPicPr>
          <p:nvPr/>
        </p:nvPicPr>
        <p:blipFill rotWithShape="1">
          <a:blip r:embed="rId5"/>
          <a:srcRect l="27259" t="3023" r="27020" b="4914"/>
          <a:stretch/>
        </p:blipFill>
        <p:spPr>
          <a:xfrm>
            <a:off x="3654918" y="4635449"/>
            <a:ext cx="200109" cy="403456"/>
          </a:xfrm>
          <a:prstGeom prst="rect">
            <a:avLst/>
          </a:prstGeom>
        </p:spPr>
      </p:pic>
      <p:pic>
        <p:nvPicPr>
          <p:cNvPr id="89" name="Afbeelding 88"/>
          <p:cNvPicPr>
            <a:picLocks noChangeAspect="1"/>
          </p:cNvPicPr>
          <p:nvPr/>
        </p:nvPicPr>
        <p:blipFill rotWithShape="1">
          <a:blip r:embed="rId5"/>
          <a:srcRect l="27259" t="3023" r="27020" b="4914"/>
          <a:stretch/>
        </p:blipFill>
        <p:spPr>
          <a:xfrm>
            <a:off x="3654918" y="5038905"/>
            <a:ext cx="200109" cy="403456"/>
          </a:xfrm>
          <a:prstGeom prst="rect">
            <a:avLst/>
          </a:prstGeom>
        </p:spPr>
      </p:pic>
      <p:pic>
        <p:nvPicPr>
          <p:cNvPr id="90" name="Afbeelding 89"/>
          <p:cNvPicPr>
            <a:picLocks noChangeAspect="1"/>
          </p:cNvPicPr>
          <p:nvPr/>
        </p:nvPicPr>
        <p:blipFill rotWithShape="1">
          <a:blip r:embed="rId5"/>
          <a:srcRect l="27259" t="3023" r="27020" b="4914"/>
          <a:stretch/>
        </p:blipFill>
        <p:spPr>
          <a:xfrm>
            <a:off x="2119706" y="3822717"/>
            <a:ext cx="200109" cy="403456"/>
          </a:xfrm>
          <a:prstGeom prst="rect">
            <a:avLst/>
          </a:prstGeom>
        </p:spPr>
      </p:pic>
      <p:pic>
        <p:nvPicPr>
          <p:cNvPr id="91" name="Afbeelding 90"/>
          <p:cNvPicPr>
            <a:picLocks noChangeAspect="1"/>
          </p:cNvPicPr>
          <p:nvPr/>
        </p:nvPicPr>
        <p:blipFill rotWithShape="1">
          <a:blip r:embed="rId5"/>
          <a:srcRect l="27259" t="3023" r="27020" b="4914"/>
          <a:stretch/>
        </p:blipFill>
        <p:spPr>
          <a:xfrm>
            <a:off x="2119706" y="4226173"/>
            <a:ext cx="200109" cy="403456"/>
          </a:xfrm>
          <a:prstGeom prst="rect">
            <a:avLst/>
          </a:prstGeom>
        </p:spPr>
      </p:pic>
      <p:pic>
        <p:nvPicPr>
          <p:cNvPr id="92" name="Afbeelding 91"/>
          <p:cNvPicPr>
            <a:picLocks noChangeAspect="1"/>
          </p:cNvPicPr>
          <p:nvPr/>
        </p:nvPicPr>
        <p:blipFill rotWithShape="1">
          <a:blip r:embed="rId5"/>
          <a:srcRect l="27259" t="3023" r="27020" b="4914"/>
          <a:stretch/>
        </p:blipFill>
        <p:spPr>
          <a:xfrm>
            <a:off x="2119706" y="4635449"/>
            <a:ext cx="200109" cy="403456"/>
          </a:xfrm>
          <a:prstGeom prst="rect">
            <a:avLst/>
          </a:prstGeom>
        </p:spPr>
      </p:pic>
      <p:pic>
        <p:nvPicPr>
          <p:cNvPr id="93" name="Afbeelding 92"/>
          <p:cNvPicPr>
            <a:picLocks noChangeAspect="1"/>
          </p:cNvPicPr>
          <p:nvPr/>
        </p:nvPicPr>
        <p:blipFill rotWithShape="1">
          <a:blip r:embed="rId5"/>
          <a:srcRect l="27259" t="3023" r="27020" b="4914"/>
          <a:stretch/>
        </p:blipFill>
        <p:spPr>
          <a:xfrm>
            <a:off x="2119706" y="5038905"/>
            <a:ext cx="200109" cy="403456"/>
          </a:xfrm>
          <a:prstGeom prst="rect">
            <a:avLst/>
          </a:prstGeom>
        </p:spPr>
      </p:pic>
      <p:pic>
        <p:nvPicPr>
          <p:cNvPr id="96" name="Afbeelding 95"/>
          <p:cNvPicPr>
            <a:picLocks noChangeAspect="1"/>
          </p:cNvPicPr>
          <p:nvPr/>
        </p:nvPicPr>
        <p:blipFill rotWithShape="1">
          <a:blip r:embed="rId5"/>
          <a:srcRect l="27259" t="3023" r="27020" b="4914"/>
          <a:stretch/>
        </p:blipFill>
        <p:spPr>
          <a:xfrm>
            <a:off x="1905902" y="3820148"/>
            <a:ext cx="200109" cy="403456"/>
          </a:xfrm>
          <a:prstGeom prst="rect">
            <a:avLst/>
          </a:prstGeom>
        </p:spPr>
      </p:pic>
      <p:pic>
        <p:nvPicPr>
          <p:cNvPr id="97" name="Afbeelding 96"/>
          <p:cNvPicPr>
            <a:picLocks noChangeAspect="1"/>
          </p:cNvPicPr>
          <p:nvPr/>
        </p:nvPicPr>
        <p:blipFill rotWithShape="1">
          <a:blip r:embed="rId5"/>
          <a:srcRect l="27259" t="3023" r="27020" b="4914"/>
          <a:stretch/>
        </p:blipFill>
        <p:spPr>
          <a:xfrm>
            <a:off x="1905902" y="4223604"/>
            <a:ext cx="200109" cy="403456"/>
          </a:xfrm>
          <a:prstGeom prst="rect">
            <a:avLst/>
          </a:prstGeom>
        </p:spPr>
      </p:pic>
      <p:pic>
        <p:nvPicPr>
          <p:cNvPr id="98" name="Afbeelding 97"/>
          <p:cNvPicPr>
            <a:picLocks noChangeAspect="1"/>
          </p:cNvPicPr>
          <p:nvPr/>
        </p:nvPicPr>
        <p:blipFill rotWithShape="1">
          <a:blip r:embed="rId5"/>
          <a:srcRect l="27259" t="3023" r="27020" b="4914"/>
          <a:stretch/>
        </p:blipFill>
        <p:spPr>
          <a:xfrm>
            <a:off x="1905902" y="4632881"/>
            <a:ext cx="200109" cy="403456"/>
          </a:xfrm>
          <a:prstGeom prst="rect">
            <a:avLst/>
          </a:prstGeom>
        </p:spPr>
      </p:pic>
      <p:pic>
        <p:nvPicPr>
          <p:cNvPr id="99" name="Afbeelding 98"/>
          <p:cNvPicPr>
            <a:picLocks noChangeAspect="1"/>
          </p:cNvPicPr>
          <p:nvPr/>
        </p:nvPicPr>
        <p:blipFill rotWithShape="1">
          <a:blip r:embed="rId5"/>
          <a:srcRect l="27259" t="3023" r="27020" b="4914"/>
          <a:stretch/>
        </p:blipFill>
        <p:spPr>
          <a:xfrm>
            <a:off x="1905902" y="5036337"/>
            <a:ext cx="200109" cy="403456"/>
          </a:xfrm>
          <a:prstGeom prst="rect">
            <a:avLst/>
          </a:prstGeom>
        </p:spPr>
      </p:pic>
      <p:pic>
        <p:nvPicPr>
          <p:cNvPr id="100" name="Afbeelding 99"/>
          <p:cNvPicPr>
            <a:picLocks noChangeAspect="1"/>
          </p:cNvPicPr>
          <p:nvPr/>
        </p:nvPicPr>
        <p:blipFill rotWithShape="1">
          <a:blip r:embed="rId5"/>
          <a:srcRect l="27259" t="3023" r="27020" b="4914"/>
          <a:stretch/>
        </p:blipFill>
        <p:spPr>
          <a:xfrm>
            <a:off x="2338352" y="5408103"/>
            <a:ext cx="200109" cy="403456"/>
          </a:xfrm>
          <a:prstGeom prst="rect">
            <a:avLst/>
          </a:prstGeom>
        </p:spPr>
      </p:pic>
      <p:pic>
        <p:nvPicPr>
          <p:cNvPr id="101" name="Afbeelding 100"/>
          <p:cNvPicPr>
            <a:picLocks noChangeAspect="1"/>
          </p:cNvPicPr>
          <p:nvPr/>
        </p:nvPicPr>
        <p:blipFill rotWithShape="1">
          <a:blip r:embed="rId5"/>
          <a:srcRect l="27259" t="3023" r="27020" b="4914"/>
          <a:stretch/>
        </p:blipFill>
        <p:spPr>
          <a:xfrm>
            <a:off x="2557668" y="5408102"/>
            <a:ext cx="200109" cy="403456"/>
          </a:xfrm>
          <a:prstGeom prst="rect">
            <a:avLst/>
          </a:prstGeom>
        </p:spPr>
      </p:pic>
      <p:pic>
        <p:nvPicPr>
          <p:cNvPr id="102" name="Afbeelding 101"/>
          <p:cNvPicPr>
            <a:picLocks noChangeAspect="1"/>
          </p:cNvPicPr>
          <p:nvPr/>
        </p:nvPicPr>
        <p:blipFill rotWithShape="1">
          <a:blip r:embed="rId5"/>
          <a:srcRect l="27259" t="3023" r="27020" b="4914"/>
          <a:stretch/>
        </p:blipFill>
        <p:spPr>
          <a:xfrm>
            <a:off x="2776985" y="5406056"/>
            <a:ext cx="200109" cy="403456"/>
          </a:xfrm>
          <a:prstGeom prst="rect">
            <a:avLst/>
          </a:prstGeom>
        </p:spPr>
      </p:pic>
      <p:pic>
        <p:nvPicPr>
          <p:cNvPr id="103" name="Afbeelding 102"/>
          <p:cNvPicPr>
            <a:picLocks noChangeAspect="1"/>
          </p:cNvPicPr>
          <p:nvPr/>
        </p:nvPicPr>
        <p:blipFill rotWithShape="1">
          <a:blip r:embed="rId5"/>
          <a:srcRect l="27259" t="3023" r="27020" b="4914"/>
          <a:stretch/>
        </p:blipFill>
        <p:spPr>
          <a:xfrm>
            <a:off x="2996301" y="5408103"/>
            <a:ext cx="200109" cy="403456"/>
          </a:xfrm>
          <a:prstGeom prst="rect">
            <a:avLst/>
          </a:prstGeom>
        </p:spPr>
      </p:pic>
      <p:pic>
        <p:nvPicPr>
          <p:cNvPr id="104" name="Afbeelding 103"/>
          <p:cNvPicPr>
            <a:picLocks noChangeAspect="1"/>
          </p:cNvPicPr>
          <p:nvPr/>
        </p:nvPicPr>
        <p:blipFill rotWithShape="1">
          <a:blip r:embed="rId5"/>
          <a:srcRect l="27259" t="3023" r="27020" b="4914"/>
          <a:stretch/>
        </p:blipFill>
        <p:spPr>
          <a:xfrm>
            <a:off x="3215618" y="5408102"/>
            <a:ext cx="200109" cy="403456"/>
          </a:xfrm>
          <a:prstGeom prst="rect">
            <a:avLst/>
          </a:prstGeom>
        </p:spPr>
      </p:pic>
      <p:pic>
        <p:nvPicPr>
          <p:cNvPr id="105" name="Afbeelding 104"/>
          <p:cNvPicPr>
            <a:picLocks noChangeAspect="1"/>
          </p:cNvPicPr>
          <p:nvPr/>
        </p:nvPicPr>
        <p:blipFill rotWithShape="1">
          <a:blip r:embed="rId5"/>
          <a:srcRect l="27259" t="3023" r="27020" b="4914"/>
          <a:stretch/>
        </p:blipFill>
        <p:spPr>
          <a:xfrm>
            <a:off x="3434934" y="5406056"/>
            <a:ext cx="200109" cy="403456"/>
          </a:xfrm>
          <a:prstGeom prst="rect">
            <a:avLst/>
          </a:prstGeom>
        </p:spPr>
      </p:pic>
      <p:pic>
        <p:nvPicPr>
          <p:cNvPr id="106" name="Afbeelding 105"/>
          <p:cNvPicPr>
            <a:picLocks noChangeAspect="1"/>
          </p:cNvPicPr>
          <p:nvPr/>
        </p:nvPicPr>
        <p:blipFill rotWithShape="1">
          <a:blip r:embed="rId5"/>
          <a:srcRect l="27259" t="3023" r="27020" b="4914"/>
          <a:stretch/>
        </p:blipFill>
        <p:spPr>
          <a:xfrm>
            <a:off x="3654248" y="5406056"/>
            <a:ext cx="200109" cy="403456"/>
          </a:xfrm>
          <a:prstGeom prst="rect">
            <a:avLst/>
          </a:prstGeom>
        </p:spPr>
      </p:pic>
      <p:pic>
        <p:nvPicPr>
          <p:cNvPr id="107" name="Afbeelding 106"/>
          <p:cNvPicPr>
            <a:picLocks noChangeAspect="1"/>
          </p:cNvPicPr>
          <p:nvPr/>
        </p:nvPicPr>
        <p:blipFill rotWithShape="1">
          <a:blip r:embed="rId5"/>
          <a:srcRect l="27259" t="3023" r="27020" b="4914"/>
          <a:stretch/>
        </p:blipFill>
        <p:spPr>
          <a:xfrm>
            <a:off x="2119035" y="5406056"/>
            <a:ext cx="200109" cy="403456"/>
          </a:xfrm>
          <a:prstGeom prst="rect">
            <a:avLst/>
          </a:prstGeom>
        </p:spPr>
      </p:pic>
      <p:pic>
        <p:nvPicPr>
          <p:cNvPr id="108" name="Afbeelding 107"/>
          <p:cNvPicPr>
            <a:picLocks noChangeAspect="1"/>
          </p:cNvPicPr>
          <p:nvPr/>
        </p:nvPicPr>
        <p:blipFill rotWithShape="1">
          <a:blip r:embed="rId5"/>
          <a:srcRect l="27259" t="3023" r="27020" b="4914"/>
          <a:stretch/>
        </p:blipFill>
        <p:spPr>
          <a:xfrm>
            <a:off x="1905232" y="5403488"/>
            <a:ext cx="200109" cy="403456"/>
          </a:xfrm>
          <a:prstGeom prst="rect">
            <a:avLst/>
          </a:prstGeom>
        </p:spPr>
      </p:pic>
      <p:grpSp>
        <p:nvGrpSpPr>
          <p:cNvPr id="174" name="Groep 173"/>
          <p:cNvGrpSpPr/>
          <p:nvPr/>
        </p:nvGrpSpPr>
        <p:grpSpPr>
          <a:xfrm>
            <a:off x="4799337" y="3011669"/>
            <a:ext cx="1949125" cy="811527"/>
            <a:chOff x="4532651" y="3534988"/>
            <a:chExt cx="1949125" cy="811527"/>
          </a:xfrm>
        </p:grpSpPr>
        <p:pic>
          <p:nvPicPr>
            <p:cNvPr id="156" name="Afbeelding 155"/>
            <p:cNvPicPr>
              <a:picLocks noChangeAspect="1"/>
            </p:cNvPicPr>
            <p:nvPr/>
          </p:nvPicPr>
          <p:blipFill rotWithShape="1">
            <a:blip r:embed="rId5"/>
            <a:srcRect l="27259" t="3023" r="27020" b="4914"/>
            <a:stretch/>
          </p:blipFill>
          <p:spPr>
            <a:xfrm>
              <a:off x="4965771" y="3539603"/>
              <a:ext cx="200109" cy="403456"/>
            </a:xfrm>
            <a:prstGeom prst="rect">
              <a:avLst/>
            </a:prstGeom>
          </p:spPr>
        </p:pic>
        <p:pic>
          <p:nvPicPr>
            <p:cNvPr id="157" name="Afbeelding 156"/>
            <p:cNvPicPr>
              <a:picLocks noChangeAspect="1"/>
            </p:cNvPicPr>
            <p:nvPr/>
          </p:nvPicPr>
          <p:blipFill rotWithShape="1">
            <a:blip r:embed="rId5"/>
            <a:srcRect l="27259" t="3023" r="27020" b="4914"/>
            <a:stretch/>
          </p:blipFill>
          <p:spPr>
            <a:xfrm>
              <a:off x="5185087" y="3539602"/>
              <a:ext cx="200109" cy="403456"/>
            </a:xfrm>
            <a:prstGeom prst="rect">
              <a:avLst/>
            </a:prstGeom>
          </p:spPr>
        </p:pic>
        <p:pic>
          <p:nvPicPr>
            <p:cNvPr id="158" name="Afbeelding 157"/>
            <p:cNvPicPr>
              <a:picLocks noChangeAspect="1"/>
            </p:cNvPicPr>
            <p:nvPr/>
          </p:nvPicPr>
          <p:blipFill rotWithShape="1">
            <a:blip r:embed="rId5"/>
            <a:srcRect l="27259" t="3023" r="27020" b="4914"/>
            <a:stretch/>
          </p:blipFill>
          <p:spPr>
            <a:xfrm>
              <a:off x="5404404" y="3537557"/>
              <a:ext cx="200109" cy="403456"/>
            </a:xfrm>
            <a:prstGeom prst="rect">
              <a:avLst/>
            </a:prstGeom>
          </p:spPr>
        </p:pic>
        <p:pic>
          <p:nvPicPr>
            <p:cNvPr id="159" name="Afbeelding 158"/>
            <p:cNvPicPr>
              <a:picLocks noChangeAspect="1"/>
            </p:cNvPicPr>
            <p:nvPr/>
          </p:nvPicPr>
          <p:blipFill rotWithShape="1">
            <a:blip r:embed="rId5"/>
            <a:srcRect l="27259" t="3023" r="27020" b="4914"/>
            <a:stretch/>
          </p:blipFill>
          <p:spPr>
            <a:xfrm>
              <a:off x="5623720" y="3539603"/>
              <a:ext cx="200109" cy="403456"/>
            </a:xfrm>
            <a:prstGeom prst="rect">
              <a:avLst/>
            </a:prstGeom>
          </p:spPr>
        </p:pic>
        <p:pic>
          <p:nvPicPr>
            <p:cNvPr id="160" name="Afbeelding 159"/>
            <p:cNvPicPr>
              <a:picLocks noChangeAspect="1"/>
            </p:cNvPicPr>
            <p:nvPr/>
          </p:nvPicPr>
          <p:blipFill rotWithShape="1">
            <a:blip r:embed="rId5"/>
            <a:srcRect l="27259" t="3023" r="27020" b="4914"/>
            <a:stretch/>
          </p:blipFill>
          <p:spPr>
            <a:xfrm>
              <a:off x="5843037" y="3539602"/>
              <a:ext cx="200109" cy="403456"/>
            </a:xfrm>
            <a:prstGeom prst="rect">
              <a:avLst/>
            </a:prstGeom>
          </p:spPr>
        </p:pic>
        <p:pic>
          <p:nvPicPr>
            <p:cNvPr id="161" name="Afbeelding 160"/>
            <p:cNvPicPr>
              <a:picLocks noChangeAspect="1"/>
            </p:cNvPicPr>
            <p:nvPr/>
          </p:nvPicPr>
          <p:blipFill rotWithShape="1">
            <a:blip r:embed="rId5"/>
            <a:srcRect l="27259" t="3023" r="27020" b="4914"/>
            <a:stretch/>
          </p:blipFill>
          <p:spPr>
            <a:xfrm>
              <a:off x="6062353" y="3537557"/>
              <a:ext cx="200109" cy="403456"/>
            </a:xfrm>
            <a:prstGeom prst="rect">
              <a:avLst/>
            </a:prstGeom>
          </p:spPr>
        </p:pic>
        <p:pic>
          <p:nvPicPr>
            <p:cNvPr id="162" name="Afbeelding 161"/>
            <p:cNvPicPr>
              <a:picLocks noChangeAspect="1"/>
            </p:cNvPicPr>
            <p:nvPr/>
          </p:nvPicPr>
          <p:blipFill rotWithShape="1">
            <a:blip r:embed="rId5"/>
            <a:srcRect l="27259" t="3023" r="27020" b="4914"/>
            <a:stretch/>
          </p:blipFill>
          <p:spPr>
            <a:xfrm>
              <a:off x="4965771" y="3943059"/>
              <a:ext cx="200109" cy="403456"/>
            </a:xfrm>
            <a:prstGeom prst="rect">
              <a:avLst/>
            </a:prstGeom>
          </p:spPr>
        </p:pic>
        <p:pic>
          <p:nvPicPr>
            <p:cNvPr id="163" name="Afbeelding 162"/>
            <p:cNvPicPr>
              <a:picLocks noChangeAspect="1"/>
            </p:cNvPicPr>
            <p:nvPr/>
          </p:nvPicPr>
          <p:blipFill rotWithShape="1">
            <a:blip r:embed="rId5"/>
            <a:srcRect l="27259" t="3023" r="27020" b="4914"/>
            <a:stretch/>
          </p:blipFill>
          <p:spPr>
            <a:xfrm>
              <a:off x="5185087" y="3943058"/>
              <a:ext cx="200109" cy="403456"/>
            </a:xfrm>
            <a:prstGeom prst="rect">
              <a:avLst/>
            </a:prstGeom>
          </p:spPr>
        </p:pic>
        <p:pic>
          <p:nvPicPr>
            <p:cNvPr id="164" name="Afbeelding 163"/>
            <p:cNvPicPr>
              <a:picLocks noChangeAspect="1"/>
            </p:cNvPicPr>
            <p:nvPr/>
          </p:nvPicPr>
          <p:blipFill rotWithShape="1">
            <a:blip r:embed="rId5"/>
            <a:srcRect l="27259" t="3023" r="27020" b="4914"/>
            <a:stretch/>
          </p:blipFill>
          <p:spPr>
            <a:xfrm>
              <a:off x="5404404" y="3941013"/>
              <a:ext cx="200109" cy="403456"/>
            </a:xfrm>
            <a:prstGeom prst="rect">
              <a:avLst/>
            </a:prstGeom>
          </p:spPr>
        </p:pic>
        <p:pic>
          <p:nvPicPr>
            <p:cNvPr id="165" name="Afbeelding 164"/>
            <p:cNvPicPr>
              <a:picLocks noChangeAspect="1"/>
            </p:cNvPicPr>
            <p:nvPr/>
          </p:nvPicPr>
          <p:blipFill rotWithShape="1">
            <a:blip r:embed="rId5"/>
            <a:srcRect l="27259" t="3023" r="27020" b="4914"/>
            <a:stretch/>
          </p:blipFill>
          <p:spPr>
            <a:xfrm>
              <a:off x="5623720" y="3943059"/>
              <a:ext cx="200109" cy="403456"/>
            </a:xfrm>
            <a:prstGeom prst="rect">
              <a:avLst/>
            </a:prstGeom>
          </p:spPr>
        </p:pic>
        <p:pic>
          <p:nvPicPr>
            <p:cNvPr id="166" name="Afbeelding 165"/>
            <p:cNvPicPr>
              <a:picLocks noChangeAspect="1"/>
            </p:cNvPicPr>
            <p:nvPr/>
          </p:nvPicPr>
          <p:blipFill rotWithShape="1">
            <a:blip r:embed="rId5"/>
            <a:srcRect l="27259" t="3023" r="27020" b="4914"/>
            <a:stretch/>
          </p:blipFill>
          <p:spPr>
            <a:xfrm>
              <a:off x="5843037" y="3943058"/>
              <a:ext cx="200109" cy="403456"/>
            </a:xfrm>
            <a:prstGeom prst="rect">
              <a:avLst/>
            </a:prstGeom>
          </p:spPr>
        </p:pic>
        <p:pic>
          <p:nvPicPr>
            <p:cNvPr id="167" name="Afbeelding 166"/>
            <p:cNvPicPr>
              <a:picLocks noChangeAspect="1"/>
            </p:cNvPicPr>
            <p:nvPr/>
          </p:nvPicPr>
          <p:blipFill rotWithShape="1">
            <a:blip r:embed="rId5"/>
            <a:srcRect l="27259" t="3023" r="27020" b="4914"/>
            <a:stretch/>
          </p:blipFill>
          <p:spPr>
            <a:xfrm>
              <a:off x="6062353" y="3941013"/>
              <a:ext cx="200109" cy="403456"/>
            </a:xfrm>
            <a:prstGeom prst="rect">
              <a:avLst/>
            </a:prstGeom>
          </p:spPr>
        </p:pic>
        <p:pic>
          <p:nvPicPr>
            <p:cNvPr id="168" name="Afbeelding 167"/>
            <p:cNvPicPr>
              <a:picLocks noChangeAspect="1"/>
            </p:cNvPicPr>
            <p:nvPr/>
          </p:nvPicPr>
          <p:blipFill rotWithShape="1">
            <a:blip r:embed="rId5"/>
            <a:srcRect l="27259" t="3023" r="27020" b="4914"/>
            <a:stretch/>
          </p:blipFill>
          <p:spPr>
            <a:xfrm>
              <a:off x="6281667" y="3537557"/>
              <a:ext cx="200109" cy="403456"/>
            </a:xfrm>
            <a:prstGeom prst="rect">
              <a:avLst/>
            </a:prstGeom>
          </p:spPr>
        </p:pic>
        <p:pic>
          <p:nvPicPr>
            <p:cNvPr id="169" name="Afbeelding 168"/>
            <p:cNvPicPr>
              <a:picLocks noChangeAspect="1"/>
            </p:cNvPicPr>
            <p:nvPr/>
          </p:nvPicPr>
          <p:blipFill rotWithShape="1">
            <a:blip r:embed="rId5"/>
            <a:srcRect l="27259" t="3023" r="27020" b="4914"/>
            <a:stretch/>
          </p:blipFill>
          <p:spPr>
            <a:xfrm>
              <a:off x="6281667" y="3941013"/>
              <a:ext cx="200109" cy="403456"/>
            </a:xfrm>
            <a:prstGeom prst="rect">
              <a:avLst/>
            </a:prstGeom>
          </p:spPr>
        </p:pic>
        <p:pic>
          <p:nvPicPr>
            <p:cNvPr id="170" name="Afbeelding 169"/>
            <p:cNvPicPr>
              <a:picLocks noChangeAspect="1"/>
            </p:cNvPicPr>
            <p:nvPr/>
          </p:nvPicPr>
          <p:blipFill rotWithShape="1">
            <a:blip r:embed="rId5"/>
            <a:srcRect l="27259" t="3023" r="27020" b="4914"/>
            <a:stretch/>
          </p:blipFill>
          <p:spPr>
            <a:xfrm>
              <a:off x="4746455" y="3537557"/>
              <a:ext cx="200109" cy="403456"/>
            </a:xfrm>
            <a:prstGeom prst="rect">
              <a:avLst/>
            </a:prstGeom>
          </p:spPr>
        </p:pic>
        <p:pic>
          <p:nvPicPr>
            <p:cNvPr id="171" name="Afbeelding 170"/>
            <p:cNvPicPr>
              <a:picLocks noChangeAspect="1"/>
            </p:cNvPicPr>
            <p:nvPr/>
          </p:nvPicPr>
          <p:blipFill rotWithShape="1">
            <a:blip r:embed="rId5"/>
            <a:srcRect l="27259" t="3023" r="27020" b="4914"/>
            <a:stretch/>
          </p:blipFill>
          <p:spPr>
            <a:xfrm>
              <a:off x="4746455" y="3941013"/>
              <a:ext cx="200109" cy="403456"/>
            </a:xfrm>
            <a:prstGeom prst="rect">
              <a:avLst/>
            </a:prstGeom>
          </p:spPr>
        </p:pic>
        <p:pic>
          <p:nvPicPr>
            <p:cNvPr id="172" name="Afbeelding 171"/>
            <p:cNvPicPr>
              <a:picLocks noChangeAspect="1"/>
            </p:cNvPicPr>
            <p:nvPr/>
          </p:nvPicPr>
          <p:blipFill rotWithShape="1">
            <a:blip r:embed="rId5"/>
            <a:srcRect l="27259" t="3023" r="27020" b="4914"/>
            <a:stretch/>
          </p:blipFill>
          <p:spPr>
            <a:xfrm>
              <a:off x="4532651" y="3534988"/>
              <a:ext cx="200109" cy="403456"/>
            </a:xfrm>
            <a:prstGeom prst="rect">
              <a:avLst/>
            </a:prstGeom>
          </p:spPr>
        </p:pic>
        <p:pic>
          <p:nvPicPr>
            <p:cNvPr id="173" name="Afbeelding 172"/>
            <p:cNvPicPr>
              <a:picLocks noChangeAspect="1"/>
            </p:cNvPicPr>
            <p:nvPr/>
          </p:nvPicPr>
          <p:blipFill rotWithShape="1">
            <a:blip r:embed="rId5"/>
            <a:srcRect l="27259" t="3023" r="27020" b="4914"/>
            <a:stretch/>
          </p:blipFill>
          <p:spPr>
            <a:xfrm>
              <a:off x="4532651" y="3938444"/>
              <a:ext cx="200109" cy="403456"/>
            </a:xfrm>
            <a:prstGeom prst="rect">
              <a:avLst/>
            </a:prstGeom>
          </p:spPr>
        </p:pic>
      </p:grpSp>
      <p:grpSp>
        <p:nvGrpSpPr>
          <p:cNvPr id="175" name="Groep 174"/>
          <p:cNvGrpSpPr/>
          <p:nvPr/>
        </p:nvGrpSpPr>
        <p:grpSpPr>
          <a:xfrm>
            <a:off x="4800312" y="4278118"/>
            <a:ext cx="1949125" cy="811527"/>
            <a:chOff x="4532651" y="3534988"/>
            <a:chExt cx="1949125" cy="811527"/>
          </a:xfrm>
        </p:grpSpPr>
        <p:pic>
          <p:nvPicPr>
            <p:cNvPr id="176" name="Afbeelding 175"/>
            <p:cNvPicPr>
              <a:picLocks noChangeAspect="1"/>
            </p:cNvPicPr>
            <p:nvPr/>
          </p:nvPicPr>
          <p:blipFill rotWithShape="1">
            <a:blip r:embed="rId5"/>
            <a:srcRect l="27259" t="3023" r="27020" b="4914"/>
            <a:stretch/>
          </p:blipFill>
          <p:spPr>
            <a:xfrm>
              <a:off x="4965771" y="3539603"/>
              <a:ext cx="200109" cy="403456"/>
            </a:xfrm>
            <a:prstGeom prst="rect">
              <a:avLst/>
            </a:prstGeom>
          </p:spPr>
        </p:pic>
        <p:pic>
          <p:nvPicPr>
            <p:cNvPr id="177" name="Afbeelding 176"/>
            <p:cNvPicPr>
              <a:picLocks noChangeAspect="1"/>
            </p:cNvPicPr>
            <p:nvPr/>
          </p:nvPicPr>
          <p:blipFill rotWithShape="1">
            <a:blip r:embed="rId5"/>
            <a:srcRect l="27259" t="3023" r="27020" b="4914"/>
            <a:stretch/>
          </p:blipFill>
          <p:spPr>
            <a:xfrm>
              <a:off x="5185087" y="3539602"/>
              <a:ext cx="200109" cy="403456"/>
            </a:xfrm>
            <a:prstGeom prst="rect">
              <a:avLst/>
            </a:prstGeom>
          </p:spPr>
        </p:pic>
        <p:pic>
          <p:nvPicPr>
            <p:cNvPr id="178" name="Afbeelding 177"/>
            <p:cNvPicPr>
              <a:picLocks noChangeAspect="1"/>
            </p:cNvPicPr>
            <p:nvPr/>
          </p:nvPicPr>
          <p:blipFill rotWithShape="1">
            <a:blip r:embed="rId5"/>
            <a:srcRect l="27259" t="3023" r="27020" b="4914"/>
            <a:stretch/>
          </p:blipFill>
          <p:spPr>
            <a:xfrm>
              <a:off x="5404404" y="3537557"/>
              <a:ext cx="200109" cy="403456"/>
            </a:xfrm>
            <a:prstGeom prst="rect">
              <a:avLst/>
            </a:prstGeom>
          </p:spPr>
        </p:pic>
        <p:pic>
          <p:nvPicPr>
            <p:cNvPr id="179" name="Afbeelding 178"/>
            <p:cNvPicPr>
              <a:picLocks noChangeAspect="1"/>
            </p:cNvPicPr>
            <p:nvPr/>
          </p:nvPicPr>
          <p:blipFill rotWithShape="1">
            <a:blip r:embed="rId5"/>
            <a:srcRect l="27259" t="3023" r="27020" b="4914"/>
            <a:stretch/>
          </p:blipFill>
          <p:spPr>
            <a:xfrm>
              <a:off x="5623720" y="3539603"/>
              <a:ext cx="200109" cy="403456"/>
            </a:xfrm>
            <a:prstGeom prst="rect">
              <a:avLst/>
            </a:prstGeom>
          </p:spPr>
        </p:pic>
        <p:pic>
          <p:nvPicPr>
            <p:cNvPr id="180" name="Afbeelding 179"/>
            <p:cNvPicPr>
              <a:picLocks noChangeAspect="1"/>
            </p:cNvPicPr>
            <p:nvPr/>
          </p:nvPicPr>
          <p:blipFill rotWithShape="1">
            <a:blip r:embed="rId5"/>
            <a:srcRect l="27259" t="3023" r="27020" b="4914"/>
            <a:stretch/>
          </p:blipFill>
          <p:spPr>
            <a:xfrm>
              <a:off x="5843037" y="3539602"/>
              <a:ext cx="200109" cy="403456"/>
            </a:xfrm>
            <a:prstGeom prst="rect">
              <a:avLst/>
            </a:prstGeom>
          </p:spPr>
        </p:pic>
        <p:pic>
          <p:nvPicPr>
            <p:cNvPr id="181" name="Afbeelding 180"/>
            <p:cNvPicPr>
              <a:picLocks noChangeAspect="1"/>
            </p:cNvPicPr>
            <p:nvPr/>
          </p:nvPicPr>
          <p:blipFill rotWithShape="1">
            <a:blip r:embed="rId5"/>
            <a:srcRect l="27259" t="3023" r="27020" b="4914"/>
            <a:stretch/>
          </p:blipFill>
          <p:spPr>
            <a:xfrm>
              <a:off x="6062353" y="3537557"/>
              <a:ext cx="200109" cy="403456"/>
            </a:xfrm>
            <a:prstGeom prst="rect">
              <a:avLst/>
            </a:prstGeom>
          </p:spPr>
        </p:pic>
        <p:pic>
          <p:nvPicPr>
            <p:cNvPr id="182" name="Afbeelding 181"/>
            <p:cNvPicPr>
              <a:picLocks noChangeAspect="1"/>
            </p:cNvPicPr>
            <p:nvPr/>
          </p:nvPicPr>
          <p:blipFill rotWithShape="1">
            <a:blip r:embed="rId5"/>
            <a:srcRect l="27259" t="3023" r="27020" b="4914"/>
            <a:stretch/>
          </p:blipFill>
          <p:spPr>
            <a:xfrm>
              <a:off x="4965771" y="3943059"/>
              <a:ext cx="200109" cy="403456"/>
            </a:xfrm>
            <a:prstGeom prst="rect">
              <a:avLst/>
            </a:prstGeom>
          </p:spPr>
        </p:pic>
        <p:pic>
          <p:nvPicPr>
            <p:cNvPr id="183" name="Afbeelding 182"/>
            <p:cNvPicPr>
              <a:picLocks noChangeAspect="1"/>
            </p:cNvPicPr>
            <p:nvPr/>
          </p:nvPicPr>
          <p:blipFill rotWithShape="1">
            <a:blip r:embed="rId5"/>
            <a:srcRect l="27259" t="3023" r="27020" b="4914"/>
            <a:stretch/>
          </p:blipFill>
          <p:spPr>
            <a:xfrm>
              <a:off x="5185087" y="3943058"/>
              <a:ext cx="200109" cy="403456"/>
            </a:xfrm>
            <a:prstGeom prst="rect">
              <a:avLst/>
            </a:prstGeom>
          </p:spPr>
        </p:pic>
        <p:pic>
          <p:nvPicPr>
            <p:cNvPr id="184" name="Afbeelding 183"/>
            <p:cNvPicPr>
              <a:picLocks noChangeAspect="1"/>
            </p:cNvPicPr>
            <p:nvPr/>
          </p:nvPicPr>
          <p:blipFill rotWithShape="1">
            <a:blip r:embed="rId5"/>
            <a:srcRect l="27259" t="3023" r="27020" b="4914"/>
            <a:stretch/>
          </p:blipFill>
          <p:spPr>
            <a:xfrm>
              <a:off x="5404404" y="3941013"/>
              <a:ext cx="200109" cy="403456"/>
            </a:xfrm>
            <a:prstGeom prst="rect">
              <a:avLst/>
            </a:prstGeom>
          </p:spPr>
        </p:pic>
        <p:pic>
          <p:nvPicPr>
            <p:cNvPr id="185" name="Afbeelding 184"/>
            <p:cNvPicPr>
              <a:picLocks noChangeAspect="1"/>
            </p:cNvPicPr>
            <p:nvPr/>
          </p:nvPicPr>
          <p:blipFill rotWithShape="1">
            <a:blip r:embed="rId5"/>
            <a:srcRect l="27259" t="3023" r="27020" b="4914"/>
            <a:stretch/>
          </p:blipFill>
          <p:spPr>
            <a:xfrm>
              <a:off x="5623720" y="3943059"/>
              <a:ext cx="200109" cy="403456"/>
            </a:xfrm>
            <a:prstGeom prst="rect">
              <a:avLst/>
            </a:prstGeom>
          </p:spPr>
        </p:pic>
        <p:pic>
          <p:nvPicPr>
            <p:cNvPr id="186" name="Afbeelding 185"/>
            <p:cNvPicPr>
              <a:picLocks noChangeAspect="1"/>
            </p:cNvPicPr>
            <p:nvPr/>
          </p:nvPicPr>
          <p:blipFill rotWithShape="1">
            <a:blip r:embed="rId5"/>
            <a:srcRect l="27259" t="3023" r="27020" b="4914"/>
            <a:stretch/>
          </p:blipFill>
          <p:spPr>
            <a:xfrm>
              <a:off x="5843037" y="3943058"/>
              <a:ext cx="200109" cy="403456"/>
            </a:xfrm>
            <a:prstGeom prst="rect">
              <a:avLst/>
            </a:prstGeom>
          </p:spPr>
        </p:pic>
        <p:pic>
          <p:nvPicPr>
            <p:cNvPr id="187" name="Afbeelding 186"/>
            <p:cNvPicPr>
              <a:picLocks noChangeAspect="1"/>
            </p:cNvPicPr>
            <p:nvPr/>
          </p:nvPicPr>
          <p:blipFill rotWithShape="1">
            <a:blip r:embed="rId5"/>
            <a:srcRect l="27259" t="3023" r="27020" b="4914"/>
            <a:stretch/>
          </p:blipFill>
          <p:spPr>
            <a:xfrm>
              <a:off x="6062353" y="3941013"/>
              <a:ext cx="200109" cy="403456"/>
            </a:xfrm>
            <a:prstGeom prst="rect">
              <a:avLst/>
            </a:prstGeom>
          </p:spPr>
        </p:pic>
        <p:pic>
          <p:nvPicPr>
            <p:cNvPr id="188" name="Afbeelding 187"/>
            <p:cNvPicPr>
              <a:picLocks noChangeAspect="1"/>
            </p:cNvPicPr>
            <p:nvPr/>
          </p:nvPicPr>
          <p:blipFill rotWithShape="1">
            <a:blip r:embed="rId5"/>
            <a:srcRect l="27259" t="3023" r="27020" b="4914"/>
            <a:stretch/>
          </p:blipFill>
          <p:spPr>
            <a:xfrm>
              <a:off x="6281667" y="3537557"/>
              <a:ext cx="200109" cy="403456"/>
            </a:xfrm>
            <a:prstGeom prst="rect">
              <a:avLst/>
            </a:prstGeom>
          </p:spPr>
        </p:pic>
        <p:pic>
          <p:nvPicPr>
            <p:cNvPr id="189" name="Afbeelding 188"/>
            <p:cNvPicPr>
              <a:picLocks noChangeAspect="1"/>
            </p:cNvPicPr>
            <p:nvPr/>
          </p:nvPicPr>
          <p:blipFill rotWithShape="1">
            <a:blip r:embed="rId5"/>
            <a:srcRect l="27259" t="3023" r="27020" b="4914"/>
            <a:stretch/>
          </p:blipFill>
          <p:spPr>
            <a:xfrm>
              <a:off x="6281667" y="3941013"/>
              <a:ext cx="200109" cy="403456"/>
            </a:xfrm>
            <a:prstGeom prst="rect">
              <a:avLst/>
            </a:prstGeom>
          </p:spPr>
        </p:pic>
        <p:pic>
          <p:nvPicPr>
            <p:cNvPr id="190" name="Afbeelding 189"/>
            <p:cNvPicPr>
              <a:picLocks noChangeAspect="1"/>
            </p:cNvPicPr>
            <p:nvPr/>
          </p:nvPicPr>
          <p:blipFill rotWithShape="1">
            <a:blip r:embed="rId5"/>
            <a:srcRect l="27259" t="3023" r="27020" b="4914"/>
            <a:stretch/>
          </p:blipFill>
          <p:spPr>
            <a:xfrm>
              <a:off x="4746455" y="3537557"/>
              <a:ext cx="200109" cy="403456"/>
            </a:xfrm>
            <a:prstGeom prst="rect">
              <a:avLst/>
            </a:prstGeom>
          </p:spPr>
        </p:pic>
        <p:pic>
          <p:nvPicPr>
            <p:cNvPr id="191" name="Afbeelding 190"/>
            <p:cNvPicPr>
              <a:picLocks noChangeAspect="1"/>
            </p:cNvPicPr>
            <p:nvPr/>
          </p:nvPicPr>
          <p:blipFill rotWithShape="1">
            <a:blip r:embed="rId5"/>
            <a:srcRect l="27259" t="3023" r="27020" b="4914"/>
            <a:stretch/>
          </p:blipFill>
          <p:spPr>
            <a:xfrm>
              <a:off x="4746455" y="3941013"/>
              <a:ext cx="200109" cy="403456"/>
            </a:xfrm>
            <a:prstGeom prst="rect">
              <a:avLst/>
            </a:prstGeom>
          </p:spPr>
        </p:pic>
        <p:pic>
          <p:nvPicPr>
            <p:cNvPr id="192" name="Afbeelding 191"/>
            <p:cNvPicPr>
              <a:picLocks noChangeAspect="1"/>
            </p:cNvPicPr>
            <p:nvPr/>
          </p:nvPicPr>
          <p:blipFill rotWithShape="1">
            <a:blip r:embed="rId5"/>
            <a:srcRect l="27259" t="3023" r="27020" b="4914"/>
            <a:stretch/>
          </p:blipFill>
          <p:spPr>
            <a:xfrm>
              <a:off x="4532651" y="3534988"/>
              <a:ext cx="200109" cy="403456"/>
            </a:xfrm>
            <a:prstGeom prst="rect">
              <a:avLst/>
            </a:prstGeom>
          </p:spPr>
        </p:pic>
        <p:pic>
          <p:nvPicPr>
            <p:cNvPr id="193" name="Afbeelding 192"/>
            <p:cNvPicPr>
              <a:picLocks noChangeAspect="1"/>
            </p:cNvPicPr>
            <p:nvPr/>
          </p:nvPicPr>
          <p:blipFill rotWithShape="1">
            <a:blip r:embed="rId5"/>
            <a:srcRect l="27259" t="3023" r="27020" b="4914"/>
            <a:stretch/>
          </p:blipFill>
          <p:spPr>
            <a:xfrm>
              <a:off x="4532651" y="3938444"/>
              <a:ext cx="200109" cy="403456"/>
            </a:xfrm>
            <a:prstGeom prst="rect">
              <a:avLst/>
            </a:prstGeom>
          </p:spPr>
        </p:pic>
      </p:grpSp>
      <p:pic>
        <p:nvPicPr>
          <p:cNvPr id="194" name="Afbeelding 193"/>
          <p:cNvPicPr>
            <a:picLocks noChangeAspect="1"/>
          </p:cNvPicPr>
          <p:nvPr/>
        </p:nvPicPr>
        <p:blipFill rotWithShape="1">
          <a:blip r:embed="rId5"/>
          <a:srcRect l="27259" t="3023" r="27020" b="4914"/>
          <a:stretch/>
        </p:blipFill>
        <p:spPr>
          <a:xfrm>
            <a:off x="5208708" y="5622779"/>
            <a:ext cx="200109" cy="403456"/>
          </a:xfrm>
          <a:prstGeom prst="rect">
            <a:avLst/>
          </a:prstGeom>
        </p:spPr>
      </p:pic>
      <p:pic>
        <p:nvPicPr>
          <p:cNvPr id="195" name="Afbeelding 194"/>
          <p:cNvPicPr>
            <a:picLocks noChangeAspect="1"/>
          </p:cNvPicPr>
          <p:nvPr/>
        </p:nvPicPr>
        <p:blipFill rotWithShape="1">
          <a:blip r:embed="rId5"/>
          <a:srcRect l="27259" t="3023" r="27020" b="4914"/>
          <a:stretch/>
        </p:blipFill>
        <p:spPr>
          <a:xfrm>
            <a:off x="5428024" y="5622778"/>
            <a:ext cx="200109" cy="403456"/>
          </a:xfrm>
          <a:prstGeom prst="rect">
            <a:avLst/>
          </a:prstGeom>
        </p:spPr>
      </p:pic>
      <p:pic>
        <p:nvPicPr>
          <p:cNvPr id="196" name="Afbeelding 195"/>
          <p:cNvPicPr>
            <a:picLocks noChangeAspect="1"/>
          </p:cNvPicPr>
          <p:nvPr/>
        </p:nvPicPr>
        <p:blipFill rotWithShape="1">
          <a:blip r:embed="rId5"/>
          <a:srcRect l="27259" t="3023" r="27020" b="4914"/>
          <a:stretch/>
        </p:blipFill>
        <p:spPr>
          <a:xfrm>
            <a:off x="5647341" y="5620732"/>
            <a:ext cx="200109" cy="403456"/>
          </a:xfrm>
          <a:prstGeom prst="rect">
            <a:avLst/>
          </a:prstGeom>
        </p:spPr>
      </p:pic>
      <p:pic>
        <p:nvPicPr>
          <p:cNvPr id="197" name="Afbeelding 196"/>
          <p:cNvPicPr>
            <a:picLocks noChangeAspect="1"/>
          </p:cNvPicPr>
          <p:nvPr/>
        </p:nvPicPr>
        <p:blipFill rotWithShape="1">
          <a:blip r:embed="rId5"/>
          <a:srcRect l="27259" t="3023" r="27020" b="4914"/>
          <a:stretch/>
        </p:blipFill>
        <p:spPr>
          <a:xfrm>
            <a:off x="5866657" y="5622779"/>
            <a:ext cx="200109" cy="403456"/>
          </a:xfrm>
          <a:prstGeom prst="rect">
            <a:avLst/>
          </a:prstGeom>
        </p:spPr>
      </p:pic>
      <p:pic>
        <p:nvPicPr>
          <p:cNvPr id="198" name="Afbeelding 197"/>
          <p:cNvPicPr>
            <a:picLocks noChangeAspect="1"/>
          </p:cNvPicPr>
          <p:nvPr/>
        </p:nvPicPr>
        <p:blipFill rotWithShape="1">
          <a:blip r:embed="rId5"/>
          <a:srcRect l="27259" t="3023" r="27020" b="4914"/>
          <a:stretch/>
        </p:blipFill>
        <p:spPr>
          <a:xfrm>
            <a:off x="6085974" y="5622778"/>
            <a:ext cx="200109" cy="403456"/>
          </a:xfrm>
          <a:prstGeom prst="rect">
            <a:avLst/>
          </a:prstGeom>
        </p:spPr>
      </p:pic>
      <p:pic>
        <p:nvPicPr>
          <p:cNvPr id="199" name="Afbeelding 198"/>
          <p:cNvPicPr>
            <a:picLocks noChangeAspect="1"/>
          </p:cNvPicPr>
          <p:nvPr/>
        </p:nvPicPr>
        <p:blipFill rotWithShape="1">
          <a:blip r:embed="rId5"/>
          <a:srcRect l="27259" t="3023" r="27020" b="4914"/>
          <a:stretch/>
        </p:blipFill>
        <p:spPr>
          <a:xfrm>
            <a:off x="6305290" y="5620732"/>
            <a:ext cx="200109" cy="403456"/>
          </a:xfrm>
          <a:prstGeom prst="rect">
            <a:avLst/>
          </a:prstGeom>
        </p:spPr>
      </p:pic>
      <p:pic>
        <p:nvPicPr>
          <p:cNvPr id="200" name="Afbeelding 199"/>
          <p:cNvPicPr>
            <a:picLocks noChangeAspect="1"/>
          </p:cNvPicPr>
          <p:nvPr/>
        </p:nvPicPr>
        <p:blipFill rotWithShape="1">
          <a:blip r:embed="rId5"/>
          <a:srcRect l="27259" t="3023" r="27020" b="4914"/>
          <a:stretch/>
        </p:blipFill>
        <p:spPr>
          <a:xfrm>
            <a:off x="6524604" y="5620732"/>
            <a:ext cx="200109" cy="403456"/>
          </a:xfrm>
          <a:prstGeom prst="rect">
            <a:avLst/>
          </a:prstGeom>
        </p:spPr>
      </p:pic>
      <p:pic>
        <p:nvPicPr>
          <p:cNvPr id="201" name="Afbeelding 200"/>
          <p:cNvPicPr>
            <a:picLocks noChangeAspect="1"/>
          </p:cNvPicPr>
          <p:nvPr/>
        </p:nvPicPr>
        <p:blipFill rotWithShape="1">
          <a:blip r:embed="rId5"/>
          <a:srcRect l="27259" t="3023" r="27020" b="4914"/>
          <a:stretch/>
        </p:blipFill>
        <p:spPr>
          <a:xfrm>
            <a:off x="4989391" y="5620732"/>
            <a:ext cx="200109" cy="403456"/>
          </a:xfrm>
          <a:prstGeom prst="rect">
            <a:avLst/>
          </a:prstGeom>
        </p:spPr>
      </p:pic>
      <p:pic>
        <p:nvPicPr>
          <p:cNvPr id="202" name="Afbeelding 201"/>
          <p:cNvPicPr>
            <a:picLocks noChangeAspect="1"/>
          </p:cNvPicPr>
          <p:nvPr/>
        </p:nvPicPr>
        <p:blipFill rotWithShape="1">
          <a:blip r:embed="rId5"/>
          <a:srcRect l="27259" t="3023" r="27020" b="4914"/>
          <a:stretch/>
        </p:blipFill>
        <p:spPr>
          <a:xfrm>
            <a:off x="4775588" y="5618164"/>
            <a:ext cx="200109" cy="403456"/>
          </a:xfrm>
          <a:prstGeom prst="rect">
            <a:avLst/>
          </a:prstGeom>
        </p:spPr>
      </p:pic>
      <p:sp>
        <p:nvSpPr>
          <p:cNvPr id="203" name="PIJL-RECHTS 202"/>
          <p:cNvSpPr/>
          <p:nvPr/>
        </p:nvSpPr>
        <p:spPr>
          <a:xfrm rot="19213764">
            <a:off x="3868522" y="3956316"/>
            <a:ext cx="976620" cy="27575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04" name="PIJL-RECHTS 203"/>
          <p:cNvSpPr/>
          <p:nvPr/>
        </p:nvSpPr>
        <p:spPr>
          <a:xfrm rot="3013764">
            <a:off x="3790901" y="5097902"/>
            <a:ext cx="976620" cy="27575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05" name="Afgeronde rechthoek 204"/>
          <p:cNvSpPr/>
          <p:nvPr/>
        </p:nvSpPr>
        <p:spPr>
          <a:xfrm>
            <a:off x="4714351" y="2639172"/>
            <a:ext cx="2113585" cy="1210283"/>
          </a:xfrm>
          <a:prstGeom prst="roundRect">
            <a:avLst/>
          </a:prstGeom>
          <a:solidFill>
            <a:srgbClr val="FF9F9F">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nl-BE" b="1" dirty="0" smtClean="0">
                <a:solidFill>
                  <a:schemeClr val="tx1"/>
                </a:solidFill>
              </a:rPr>
              <a:t>38,6% Hoog risico</a:t>
            </a:r>
            <a:endParaRPr lang="nl-BE" b="1" dirty="0">
              <a:solidFill>
                <a:schemeClr val="tx1"/>
              </a:solidFill>
            </a:endParaRPr>
          </a:p>
        </p:txBody>
      </p:sp>
      <p:sp>
        <p:nvSpPr>
          <p:cNvPr id="206" name="Afgeronde rechthoek 205"/>
          <p:cNvSpPr/>
          <p:nvPr/>
        </p:nvSpPr>
        <p:spPr>
          <a:xfrm>
            <a:off x="4714350" y="3952760"/>
            <a:ext cx="2113585" cy="1210283"/>
          </a:xfrm>
          <a:prstGeom prst="roundRect">
            <a:avLst/>
          </a:prstGeom>
          <a:solidFill>
            <a:schemeClr val="accent2">
              <a:lumMod val="40000"/>
              <a:lumOff val="6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nl-BE" b="1" dirty="0" smtClean="0">
                <a:solidFill>
                  <a:schemeClr val="tx1"/>
                </a:solidFill>
              </a:rPr>
              <a:t>40,6% Matig risico</a:t>
            </a:r>
            <a:endParaRPr lang="nl-BE" b="1" dirty="0">
              <a:solidFill>
                <a:schemeClr val="tx1"/>
              </a:solidFill>
            </a:endParaRPr>
          </a:p>
        </p:txBody>
      </p:sp>
      <p:sp>
        <p:nvSpPr>
          <p:cNvPr id="207" name="Afgeronde rechthoek 206"/>
          <p:cNvSpPr/>
          <p:nvPr/>
        </p:nvSpPr>
        <p:spPr>
          <a:xfrm>
            <a:off x="4709750" y="5248358"/>
            <a:ext cx="2113585" cy="871736"/>
          </a:xfrm>
          <a:prstGeom prst="roundRect">
            <a:avLst/>
          </a:prstGeom>
          <a:solidFill>
            <a:schemeClr val="accent6">
              <a:lumMod val="40000"/>
              <a:lumOff val="6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nl-BE" b="1" dirty="0" smtClean="0">
                <a:solidFill>
                  <a:schemeClr val="tx1"/>
                </a:solidFill>
              </a:rPr>
              <a:t>20,8% Laag risico</a:t>
            </a:r>
            <a:endParaRPr lang="nl-BE" b="1" dirty="0">
              <a:solidFill>
                <a:schemeClr val="tx1"/>
              </a:solidFill>
            </a:endParaRPr>
          </a:p>
        </p:txBody>
      </p:sp>
      <p:sp>
        <p:nvSpPr>
          <p:cNvPr id="208" name="Rechteraccolade 207"/>
          <p:cNvSpPr/>
          <p:nvPr/>
        </p:nvSpPr>
        <p:spPr>
          <a:xfrm>
            <a:off x="6735567" y="2557606"/>
            <a:ext cx="1050304" cy="3588978"/>
          </a:xfrm>
          <a:prstGeom prst="rightBrace">
            <a:avLst>
              <a:gd name="adj1" fmla="val 8333"/>
              <a:gd name="adj2" fmla="val 24393"/>
            </a:avLst>
          </a:prstGeom>
          <a:ln w="28575">
            <a:solidFill>
              <a:srgbClr val="5C9A9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BE"/>
          </a:p>
        </p:txBody>
      </p:sp>
      <p:pic>
        <p:nvPicPr>
          <p:cNvPr id="209" name="Afbeelding 208"/>
          <p:cNvPicPr>
            <a:picLocks noChangeAspect="1"/>
          </p:cNvPicPr>
          <p:nvPr/>
        </p:nvPicPr>
        <p:blipFill rotWithShape="1">
          <a:blip r:embed="rId5"/>
          <a:srcRect l="27259" t="3023" r="27020" b="4914"/>
          <a:stretch/>
        </p:blipFill>
        <p:spPr>
          <a:xfrm>
            <a:off x="8969239" y="2577790"/>
            <a:ext cx="200109" cy="403456"/>
          </a:xfrm>
          <a:prstGeom prst="rect">
            <a:avLst/>
          </a:prstGeom>
        </p:spPr>
      </p:pic>
      <p:pic>
        <p:nvPicPr>
          <p:cNvPr id="210" name="Afbeelding 209"/>
          <p:cNvPicPr>
            <a:picLocks noChangeAspect="1"/>
          </p:cNvPicPr>
          <p:nvPr/>
        </p:nvPicPr>
        <p:blipFill rotWithShape="1">
          <a:blip r:embed="rId5"/>
          <a:srcRect l="27259" t="3023" r="27020" b="4914"/>
          <a:stretch/>
        </p:blipFill>
        <p:spPr>
          <a:xfrm>
            <a:off x="9188555" y="2577789"/>
            <a:ext cx="200109" cy="403456"/>
          </a:xfrm>
          <a:prstGeom prst="rect">
            <a:avLst/>
          </a:prstGeom>
        </p:spPr>
      </p:pic>
      <p:pic>
        <p:nvPicPr>
          <p:cNvPr id="211" name="Afbeelding 210"/>
          <p:cNvPicPr>
            <a:picLocks noChangeAspect="1"/>
          </p:cNvPicPr>
          <p:nvPr/>
        </p:nvPicPr>
        <p:blipFill rotWithShape="1">
          <a:blip r:embed="rId5"/>
          <a:srcRect l="27259" t="3023" r="27020" b="4914"/>
          <a:stretch/>
        </p:blipFill>
        <p:spPr>
          <a:xfrm>
            <a:off x="9407872" y="2575744"/>
            <a:ext cx="200109" cy="403456"/>
          </a:xfrm>
          <a:prstGeom prst="rect">
            <a:avLst/>
          </a:prstGeom>
        </p:spPr>
      </p:pic>
      <p:pic>
        <p:nvPicPr>
          <p:cNvPr id="212" name="Afbeelding 211"/>
          <p:cNvPicPr>
            <a:picLocks noChangeAspect="1"/>
          </p:cNvPicPr>
          <p:nvPr/>
        </p:nvPicPr>
        <p:blipFill rotWithShape="1">
          <a:blip r:embed="rId5"/>
          <a:srcRect l="27259" t="3023" r="27020" b="4914"/>
          <a:stretch/>
        </p:blipFill>
        <p:spPr>
          <a:xfrm>
            <a:off x="9627188" y="2577790"/>
            <a:ext cx="200109" cy="403456"/>
          </a:xfrm>
          <a:prstGeom prst="rect">
            <a:avLst/>
          </a:prstGeom>
        </p:spPr>
      </p:pic>
      <p:pic>
        <p:nvPicPr>
          <p:cNvPr id="213" name="Afbeelding 212"/>
          <p:cNvPicPr>
            <a:picLocks noChangeAspect="1"/>
          </p:cNvPicPr>
          <p:nvPr/>
        </p:nvPicPr>
        <p:blipFill rotWithShape="1">
          <a:blip r:embed="rId5"/>
          <a:srcRect l="27259" t="3023" r="27020" b="4914"/>
          <a:stretch/>
        </p:blipFill>
        <p:spPr>
          <a:xfrm>
            <a:off x="9846505" y="2577789"/>
            <a:ext cx="200109" cy="403456"/>
          </a:xfrm>
          <a:prstGeom prst="rect">
            <a:avLst/>
          </a:prstGeom>
        </p:spPr>
      </p:pic>
      <p:pic>
        <p:nvPicPr>
          <p:cNvPr id="214" name="Afbeelding 213"/>
          <p:cNvPicPr>
            <a:picLocks noChangeAspect="1"/>
          </p:cNvPicPr>
          <p:nvPr/>
        </p:nvPicPr>
        <p:blipFill rotWithShape="1">
          <a:blip r:embed="rId5"/>
          <a:srcRect l="27259" t="3023" r="27020" b="4914"/>
          <a:stretch/>
        </p:blipFill>
        <p:spPr>
          <a:xfrm>
            <a:off x="10065821" y="2575744"/>
            <a:ext cx="200109" cy="403456"/>
          </a:xfrm>
          <a:prstGeom prst="rect">
            <a:avLst/>
          </a:prstGeom>
        </p:spPr>
      </p:pic>
      <p:pic>
        <p:nvPicPr>
          <p:cNvPr id="215" name="Afbeelding 214"/>
          <p:cNvPicPr>
            <a:picLocks noChangeAspect="1"/>
          </p:cNvPicPr>
          <p:nvPr/>
        </p:nvPicPr>
        <p:blipFill rotWithShape="1">
          <a:blip r:embed="rId5"/>
          <a:srcRect l="27259" t="3023" r="27020" b="4914"/>
          <a:stretch/>
        </p:blipFill>
        <p:spPr>
          <a:xfrm>
            <a:off x="8969239" y="2981246"/>
            <a:ext cx="200109" cy="403456"/>
          </a:xfrm>
          <a:prstGeom prst="rect">
            <a:avLst/>
          </a:prstGeom>
        </p:spPr>
      </p:pic>
      <p:pic>
        <p:nvPicPr>
          <p:cNvPr id="216" name="Afbeelding 215"/>
          <p:cNvPicPr>
            <a:picLocks noChangeAspect="1"/>
          </p:cNvPicPr>
          <p:nvPr/>
        </p:nvPicPr>
        <p:blipFill rotWithShape="1">
          <a:blip r:embed="rId5"/>
          <a:srcRect l="27259" t="3023" r="27020" b="4914"/>
          <a:stretch/>
        </p:blipFill>
        <p:spPr>
          <a:xfrm>
            <a:off x="9188555" y="2981245"/>
            <a:ext cx="200109" cy="403456"/>
          </a:xfrm>
          <a:prstGeom prst="rect">
            <a:avLst/>
          </a:prstGeom>
        </p:spPr>
      </p:pic>
      <p:pic>
        <p:nvPicPr>
          <p:cNvPr id="217" name="Afbeelding 216"/>
          <p:cNvPicPr>
            <a:picLocks noChangeAspect="1"/>
          </p:cNvPicPr>
          <p:nvPr/>
        </p:nvPicPr>
        <p:blipFill rotWithShape="1">
          <a:blip r:embed="rId5"/>
          <a:srcRect l="27259" t="3023" r="27020" b="4914"/>
          <a:stretch/>
        </p:blipFill>
        <p:spPr>
          <a:xfrm>
            <a:off x="9407872" y="2979200"/>
            <a:ext cx="200109" cy="403456"/>
          </a:xfrm>
          <a:prstGeom prst="rect">
            <a:avLst/>
          </a:prstGeom>
        </p:spPr>
      </p:pic>
      <p:pic>
        <p:nvPicPr>
          <p:cNvPr id="218" name="Afbeelding 217"/>
          <p:cNvPicPr>
            <a:picLocks noChangeAspect="1"/>
          </p:cNvPicPr>
          <p:nvPr/>
        </p:nvPicPr>
        <p:blipFill rotWithShape="1">
          <a:blip r:embed="rId5"/>
          <a:srcRect l="27259" t="3023" r="27020" b="4914"/>
          <a:stretch/>
        </p:blipFill>
        <p:spPr>
          <a:xfrm>
            <a:off x="9627188" y="2981246"/>
            <a:ext cx="200109" cy="403456"/>
          </a:xfrm>
          <a:prstGeom prst="rect">
            <a:avLst/>
          </a:prstGeom>
        </p:spPr>
      </p:pic>
      <p:pic>
        <p:nvPicPr>
          <p:cNvPr id="219" name="Afbeelding 218"/>
          <p:cNvPicPr>
            <a:picLocks noChangeAspect="1"/>
          </p:cNvPicPr>
          <p:nvPr/>
        </p:nvPicPr>
        <p:blipFill rotWithShape="1">
          <a:blip r:embed="rId5"/>
          <a:srcRect l="27259" t="3023" r="27020" b="4914"/>
          <a:stretch/>
        </p:blipFill>
        <p:spPr>
          <a:xfrm>
            <a:off x="9846505" y="2981245"/>
            <a:ext cx="200109" cy="403456"/>
          </a:xfrm>
          <a:prstGeom prst="rect">
            <a:avLst/>
          </a:prstGeom>
        </p:spPr>
      </p:pic>
      <p:pic>
        <p:nvPicPr>
          <p:cNvPr id="220" name="Afbeelding 219"/>
          <p:cNvPicPr>
            <a:picLocks noChangeAspect="1"/>
          </p:cNvPicPr>
          <p:nvPr/>
        </p:nvPicPr>
        <p:blipFill rotWithShape="1">
          <a:blip r:embed="rId5"/>
          <a:srcRect l="27259" t="3023" r="27020" b="4914"/>
          <a:stretch/>
        </p:blipFill>
        <p:spPr>
          <a:xfrm>
            <a:off x="10065821" y="2979200"/>
            <a:ext cx="200109" cy="403456"/>
          </a:xfrm>
          <a:prstGeom prst="rect">
            <a:avLst/>
          </a:prstGeom>
        </p:spPr>
      </p:pic>
      <p:pic>
        <p:nvPicPr>
          <p:cNvPr id="221" name="Afbeelding 220"/>
          <p:cNvPicPr>
            <a:picLocks noChangeAspect="1"/>
          </p:cNvPicPr>
          <p:nvPr/>
        </p:nvPicPr>
        <p:blipFill rotWithShape="1">
          <a:blip r:embed="rId5"/>
          <a:srcRect l="27259" t="3023" r="27020" b="4914"/>
          <a:stretch/>
        </p:blipFill>
        <p:spPr>
          <a:xfrm>
            <a:off x="8969239" y="3390523"/>
            <a:ext cx="200109" cy="403456"/>
          </a:xfrm>
          <a:prstGeom prst="rect">
            <a:avLst/>
          </a:prstGeom>
        </p:spPr>
      </p:pic>
      <p:pic>
        <p:nvPicPr>
          <p:cNvPr id="222" name="Afbeelding 221"/>
          <p:cNvPicPr>
            <a:picLocks noChangeAspect="1"/>
          </p:cNvPicPr>
          <p:nvPr/>
        </p:nvPicPr>
        <p:blipFill rotWithShape="1">
          <a:blip r:embed="rId5"/>
          <a:srcRect l="27259" t="3023" r="27020" b="4914"/>
          <a:stretch/>
        </p:blipFill>
        <p:spPr>
          <a:xfrm>
            <a:off x="9188555" y="3390522"/>
            <a:ext cx="200109" cy="403456"/>
          </a:xfrm>
          <a:prstGeom prst="rect">
            <a:avLst/>
          </a:prstGeom>
        </p:spPr>
      </p:pic>
      <p:pic>
        <p:nvPicPr>
          <p:cNvPr id="223" name="Afbeelding 222"/>
          <p:cNvPicPr>
            <a:picLocks noChangeAspect="1"/>
          </p:cNvPicPr>
          <p:nvPr/>
        </p:nvPicPr>
        <p:blipFill rotWithShape="1">
          <a:blip r:embed="rId5"/>
          <a:srcRect l="27259" t="3023" r="27020" b="4914"/>
          <a:stretch/>
        </p:blipFill>
        <p:spPr>
          <a:xfrm>
            <a:off x="9407872" y="3388476"/>
            <a:ext cx="200109" cy="403456"/>
          </a:xfrm>
          <a:prstGeom prst="rect">
            <a:avLst/>
          </a:prstGeom>
        </p:spPr>
      </p:pic>
      <p:pic>
        <p:nvPicPr>
          <p:cNvPr id="224" name="Afbeelding 223"/>
          <p:cNvPicPr>
            <a:picLocks noChangeAspect="1"/>
          </p:cNvPicPr>
          <p:nvPr/>
        </p:nvPicPr>
        <p:blipFill rotWithShape="1">
          <a:blip r:embed="rId5"/>
          <a:srcRect l="27259" t="3023" r="27020" b="4914"/>
          <a:stretch/>
        </p:blipFill>
        <p:spPr>
          <a:xfrm>
            <a:off x="9627188" y="3390523"/>
            <a:ext cx="200109" cy="403456"/>
          </a:xfrm>
          <a:prstGeom prst="rect">
            <a:avLst/>
          </a:prstGeom>
        </p:spPr>
      </p:pic>
      <p:pic>
        <p:nvPicPr>
          <p:cNvPr id="225" name="Afbeelding 224"/>
          <p:cNvPicPr>
            <a:picLocks noChangeAspect="1"/>
          </p:cNvPicPr>
          <p:nvPr/>
        </p:nvPicPr>
        <p:blipFill rotWithShape="1">
          <a:blip r:embed="rId5"/>
          <a:srcRect l="27259" t="3023" r="27020" b="4914"/>
          <a:stretch/>
        </p:blipFill>
        <p:spPr>
          <a:xfrm>
            <a:off x="9846505" y="3390522"/>
            <a:ext cx="200109" cy="403456"/>
          </a:xfrm>
          <a:prstGeom prst="rect">
            <a:avLst/>
          </a:prstGeom>
        </p:spPr>
      </p:pic>
      <p:pic>
        <p:nvPicPr>
          <p:cNvPr id="226" name="Afbeelding 225"/>
          <p:cNvPicPr>
            <a:picLocks noChangeAspect="1"/>
          </p:cNvPicPr>
          <p:nvPr/>
        </p:nvPicPr>
        <p:blipFill rotWithShape="1">
          <a:blip r:embed="rId5"/>
          <a:srcRect l="27259" t="3023" r="27020" b="4914"/>
          <a:stretch/>
        </p:blipFill>
        <p:spPr>
          <a:xfrm>
            <a:off x="10065821" y="3388476"/>
            <a:ext cx="200109" cy="403456"/>
          </a:xfrm>
          <a:prstGeom prst="rect">
            <a:avLst/>
          </a:prstGeom>
        </p:spPr>
      </p:pic>
      <p:pic>
        <p:nvPicPr>
          <p:cNvPr id="227" name="Afbeelding 226"/>
          <p:cNvPicPr>
            <a:picLocks noChangeAspect="1"/>
          </p:cNvPicPr>
          <p:nvPr/>
        </p:nvPicPr>
        <p:blipFill rotWithShape="1">
          <a:blip r:embed="rId5"/>
          <a:srcRect l="27259" t="3023" r="27020" b="4914"/>
          <a:stretch/>
        </p:blipFill>
        <p:spPr>
          <a:xfrm>
            <a:off x="10285135" y="2575744"/>
            <a:ext cx="200109" cy="403456"/>
          </a:xfrm>
          <a:prstGeom prst="rect">
            <a:avLst/>
          </a:prstGeom>
        </p:spPr>
      </p:pic>
      <p:pic>
        <p:nvPicPr>
          <p:cNvPr id="228" name="Afbeelding 227"/>
          <p:cNvPicPr>
            <a:picLocks noChangeAspect="1"/>
          </p:cNvPicPr>
          <p:nvPr/>
        </p:nvPicPr>
        <p:blipFill rotWithShape="1">
          <a:blip r:embed="rId5"/>
          <a:srcRect l="27259" t="3023" r="27020" b="4914"/>
          <a:stretch/>
        </p:blipFill>
        <p:spPr>
          <a:xfrm>
            <a:off x="10285135" y="2979200"/>
            <a:ext cx="200109" cy="403456"/>
          </a:xfrm>
          <a:prstGeom prst="rect">
            <a:avLst/>
          </a:prstGeom>
        </p:spPr>
      </p:pic>
      <p:pic>
        <p:nvPicPr>
          <p:cNvPr id="229" name="Afbeelding 228"/>
          <p:cNvPicPr>
            <a:picLocks noChangeAspect="1"/>
          </p:cNvPicPr>
          <p:nvPr/>
        </p:nvPicPr>
        <p:blipFill rotWithShape="1">
          <a:blip r:embed="rId5"/>
          <a:srcRect l="27259" t="3023" r="27020" b="4914"/>
          <a:stretch/>
        </p:blipFill>
        <p:spPr>
          <a:xfrm>
            <a:off x="10285135" y="3388476"/>
            <a:ext cx="200109" cy="403456"/>
          </a:xfrm>
          <a:prstGeom prst="rect">
            <a:avLst/>
          </a:prstGeom>
        </p:spPr>
      </p:pic>
      <p:pic>
        <p:nvPicPr>
          <p:cNvPr id="230" name="Afbeelding 229"/>
          <p:cNvPicPr>
            <a:picLocks noChangeAspect="1"/>
          </p:cNvPicPr>
          <p:nvPr/>
        </p:nvPicPr>
        <p:blipFill rotWithShape="1">
          <a:blip r:embed="rId5"/>
          <a:srcRect l="27259" t="3023" r="27020" b="4914"/>
          <a:stretch/>
        </p:blipFill>
        <p:spPr>
          <a:xfrm>
            <a:off x="8749923" y="2575744"/>
            <a:ext cx="200109" cy="403456"/>
          </a:xfrm>
          <a:prstGeom prst="rect">
            <a:avLst/>
          </a:prstGeom>
        </p:spPr>
      </p:pic>
      <p:pic>
        <p:nvPicPr>
          <p:cNvPr id="231" name="Afbeelding 230"/>
          <p:cNvPicPr>
            <a:picLocks noChangeAspect="1"/>
          </p:cNvPicPr>
          <p:nvPr/>
        </p:nvPicPr>
        <p:blipFill rotWithShape="1">
          <a:blip r:embed="rId5"/>
          <a:srcRect l="27259" t="3023" r="27020" b="4914"/>
          <a:stretch/>
        </p:blipFill>
        <p:spPr>
          <a:xfrm>
            <a:off x="8749923" y="2979200"/>
            <a:ext cx="200109" cy="403456"/>
          </a:xfrm>
          <a:prstGeom prst="rect">
            <a:avLst/>
          </a:prstGeom>
        </p:spPr>
      </p:pic>
      <p:pic>
        <p:nvPicPr>
          <p:cNvPr id="232" name="Afbeelding 231"/>
          <p:cNvPicPr>
            <a:picLocks noChangeAspect="1"/>
          </p:cNvPicPr>
          <p:nvPr/>
        </p:nvPicPr>
        <p:blipFill rotWithShape="1">
          <a:blip r:embed="rId5"/>
          <a:srcRect l="27259" t="3023" r="27020" b="4914"/>
          <a:stretch/>
        </p:blipFill>
        <p:spPr>
          <a:xfrm>
            <a:off x="8749923" y="3388476"/>
            <a:ext cx="200109" cy="403456"/>
          </a:xfrm>
          <a:prstGeom prst="rect">
            <a:avLst/>
          </a:prstGeom>
        </p:spPr>
      </p:pic>
      <p:pic>
        <p:nvPicPr>
          <p:cNvPr id="233" name="Afbeelding 232"/>
          <p:cNvPicPr>
            <a:picLocks noChangeAspect="1"/>
          </p:cNvPicPr>
          <p:nvPr/>
        </p:nvPicPr>
        <p:blipFill rotWithShape="1">
          <a:blip r:embed="rId5"/>
          <a:srcRect l="27259" t="3023" r="27020" b="4914"/>
          <a:stretch/>
        </p:blipFill>
        <p:spPr>
          <a:xfrm>
            <a:off x="8536119" y="2573175"/>
            <a:ext cx="200109" cy="403456"/>
          </a:xfrm>
          <a:prstGeom prst="rect">
            <a:avLst/>
          </a:prstGeom>
        </p:spPr>
      </p:pic>
      <p:pic>
        <p:nvPicPr>
          <p:cNvPr id="234" name="Afbeelding 233"/>
          <p:cNvPicPr>
            <a:picLocks noChangeAspect="1"/>
          </p:cNvPicPr>
          <p:nvPr/>
        </p:nvPicPr>
        <p:blipFill rotWithShape="1">
          <a:blip r:embed="rId5"/>
          <a:srcRect l="27259" t="3023" r="27020" b="4914"/>
          <a:stretch/>
        </p:blipFill>
        <p:spPr>
          <a:xfrm>
            <a:off x="8536119" y="2976631"/>
            <a:ext cx="200109" cy="403456"/>
          </a:xfrm>
          <a:prstGeom prst="rect">
            <a:avLst/>
          </a:prstGeom>
        </p:spPr>
      </p:pic>
      <p:pic>
        <p:nvPicPr>
          <p:cNvPr id="235" name="Afbeelding 234"/>
          <p:cNvPicPr>
            <a:picLocks noChangeAspect="1"/>
          </p:cNvPicPr>
          <p:nvPr/>
        </p:nvPicPr>
        <p:blipFill rotWithShape="1">
          <a:blip r:embed="rId5"/>
          <a:srcRect l="27259" t="3023" r="27020" b="4914"/>
          <a:stretch/>
        </p:blipFill>
        <p:spPr>
          <a:xfrm>
            <a:off x="8536119" y="3385908"/>
            <a:ext cx="200109" cy="403456"/>
          </a:xfrm>
          <a:prstGeom prst="rect">
            <a:avLst/>
          </a:prstGeom>
        </p:spPr>
      </p:pic>
      <p:sp>
        <p:nvSpPr>
          <p:cNvPr id="236" name="Tekstvak 235"/>
          <p:cNvSpPr txBox="1"/>
          <p:nvPr/>
        </p:nvSpPr>
        <p:spPr>
          <a:xfrm>
            <a:off x="8561784" y="2188274"/>
            <a:ext cx="1892284" cy="369332"/>
          </a:xfrm>
          <a:prstGeom prst="rect">
            <a:avLst/>
          </a:prstGeom>
          <a:noFill/>
        </p:spPr>
        <p:txBody>
          <a:bodyPr wrap="square" rtlCol="0">
            <a:spAutoFit/>
          </a:bodyPr>
          <a:lstStyle/>
          <a:p>
            <a:pPr algn="ctr"/>
            <a:r>
              <a:rPr lang="nl-BE" dirty="0" smtClean="0">
                <a:solidFill>
                  <a:schemeClr val="bg1">
                    <a:lumMod val="50000"/>
                  </a:schemeClr>
                </a:solidFill>
              </a:rPr>
              <a:t>719 vingerprik</a:t>
            </a:r>
          </a:p>
        </p:txBody>
      </p:sp>
      <p:pic>
        <p:nvPicPr>
          <p:cNvPr id="237" name="Afbeelding 236"/>
          <p:cNvPicPr>
            <a:picLocks noChangeAspect="1"/>
          </p:cNvPicPr>
          <p:nvPr/>
        </p:nvPicPr>
        <p:blipFill rotWithShape="1">
          <a:blip r:embed="rId5"/>
          <a:srcRect l="27259" t="3023" r="27020" b="4914"/>
          <a:stretch/>
        </p:blipFill>
        <p:spPr>
          <a:xfrm>
            <a:off x="10699048" y="5405529"/>
            <a:ext cx="200109" cy="403456"/>
          </a:xfrm>
          <a:prstGeom prst="rect">
            <a:avLst/>
          </a:prstGeom>
        </p:spPr>
      </p:pic>
      <p:pic>
        <p:nvPicPr>
          <p:cNvPr id="238" name="Afbeelding 237"/>
          <p:cNvPicPr>
            <a:picLocks noChangeAspect="1"/>
          </p:cNvPicPr>
          <p:nvPr/>
        </p:nvPicPr>
        <p:blipFill rotWithShape="1">
          <a:blip r:embed="rId5"/>
          <a:srcRect l="27259" t="3023" r="27020" b="4914"/>
          <a:stretch/>
        </p:blipFill>
        <p:spPr>
          <a:xfrm>
            <a:off x="10485244" y="5402960"/>
            <a:ext cx="200109" cy="403456"/>
          </a:xfrm>
          <a:prstGeom prst="rect">
            <a:avLst/>
          </a:prstGeom>
        </p:spPr>
      </p:pic>
      <p:pic>
        <p:nvPicPr>
          <p:cNvPr id="239" name="Afbeelding 238"/>
          <p:cNvPicPr>
            <a:picLocks noChangeAspect="1"/>
          </p:cNvPicPr>
          <p:nvPr/>
        </p:nvPicPr>
        <p:blipFill rotWithShape="1">
          <a:blip r:embed="rId5"/>
          <a:srcRect l="27259" t="3023" r="27020" b="4914"/>
          <a:stretch/>
        </p:blipFill>
        <p:spPr>
          <a:xfrm>
            <a:off x="8311290" y="5088295"/>
            <a:ext cx="200109" cy="403456"/>
          </a:xfrm>
          <a:prstGeom prst="rect">
            <a:avLst/>
          </a:prstGeom>
        </p:spPr>
      </p:pic>
      <p:pic>
        <p:nvPicPr>
          <p:cNvPr id="240" name="Afbeelding 239"/>
          <p:cNvPicPr>
            <a:picLocks noChangeAspect="1"/>
          </p:cNvPicPr>
          <p:nvPr/>
        </p:nvPicPr>
        <p:blipFill rotWithShape="1">
          <a:blip r:embed="rId5"/>
          <a:srcRect l="27259" t="3023" r="27020" b="4914"/>
          <a:stretch/>
        </p:blipFill>
        <p:spPr>
          <a:xfrm>
            <a:off x="8530606" y="5088294"/>
            <a:ext cx="200109" cy="403456"/>
          </a:xfrm>
          <a:prstGeom prst="rect">
            <a:avLst/>
          </a:prstGeom>
        </p:spPr>
      </p:pic>
      <p:pic>
        <p:nvPicPr>
          <p:cNvPr id="241" name="Afbeelding 240"/>
          <p:cNvPicPr>
            <a:picLocks noChangeAspect="1"/>
          </p:cNvPicPr>
          <p:nvPr/>
        </p:nvPicPr>
        <p:blipFill rotWithShape="1">
          <a:blip r:embed="rId5"/>
          <a:srcRect l="27259" t="3023" r="27020" b="4914"/>
          <a:stretch/>
        </p:blipFill>
        <p:spPr>
          <a:xfrm>
            <a:off x="8749923" y="5086249"/>
            <a:ext cx="200109" cy="403456"/>
          </a:xfrm>
          <a:prstGeom prst="rect">
            <a:avLst/>
          </a:prstGeom>
        </p:spPr>
      </p:pic>
      <p:pic>
        <p:nvPicPr>
          <p:cNvPr id="242" name="Afbeelding 241"/>
          <p:cNvPicPr>
            <a:picLocks noChangeAspect="1"/>
          </p:cNvPicPr>
          <p:nvPr/>
        </p:nvPicPr>
        <p:blipFill rotWithShape="1">
          <a:blip r:embed="rId5"/>
          <a:srcRect l="27259" t="3023" r="27020" b="4914"/>
          <a:stretch/>
        </p:blipFill>
        <p:spPr>
          <a:xfrm>
            <a:off x="8969239" y="5088295"/>
            <a:ext cx="200109" cy="403456"/>
          </a:xfrm>
          <a:prstGeom prst="rect">
            <a:avLst/>
          </a:prstGeom>
        </p:spPr>
      </p:pic>
      <p:pic>
        <p:nvPicPr>
          <p:cNvPr id="243" name="Afbeelding 242"/>
          <p:cNvPicPr>
            <a:picLocks noChangeAspect="1"/>
          </p:cNvPicPr>
          <p:nvPr/>
        </p:nvPicPr>
        <p:blipFill rotWithShape="1">
          <a:blip r:embed="rId5"/>
          <a:srcRect l="27259" t="3023" r="27020" b="4914"/>
          <a:stretch/>
        </p:blipFill>
        <p:spPr>
          <a:xfrm>
            <a:off x="9188556" y="5088294"/>
            <a:ext cx="200109" cy="403456"/>
          </a:xfrm>
          <a:prstGeom prst="rect">
            <a:avLst/>
          </a:prstGeom>
        </p:spPr>
      </p:pic>
      <p:pic>
        <p:nvPicPr>
          <p:cNvPr id="244" name="Afbeelding 243"/>
          <p:cNvPicPr>
            <a:picLocks noChangeAspect="1"/>
          </p:cNvPicPr>
          <p:nvPr/>
        </p:nvPicPr>
        <p:blipFill rotWithShape="1">
          <a:blip r:embed="rId5"/>
          <a:srcRect l="27259" t="3023" r="27020" b="4914"/>
          <a:stretch/>
        </p:blipFill>
        <p:spPr>
          <a:xfrm>
            <a:off x="8311290" y="5497572"/>
            <a:ext cx="200109" cy="403456"/>
          </a:xfrm>
          <a:prstGeom prst="rect">
            <a:avLst/>
          </a:prstGeom>
        </p:spPr>
      </p:pic>
      <p:pic>
        <p:nvPicPr>
          <p:cNvPr id="245" name="Afbeelding 244"/>
          <p:cNvPicPr>
            <a:picLocks noChangeAspect="1"/>
          </p:cNvPicPr>
          <p:nvPr/>
        </p:nvPicPr>
        <p:blipFill rotWithShape="1">
          <a:blip r:embed="rId5"/>
          <a:srcRect l="27259" t="3023" r="27020" b="4914"/>
          <a:stretch/>
        </p:blipFill>
        <p:spPr>
          <a:xfrm>
            <a:off x="8530606" y="5497571"/>
            <a:ext cx="200109" cy="403456"/>
          </a:xfrm>
          <a:prstGeom prst="rect">
            <a:avLst/>
          </a:prstGeom>
        </p:spPr>
      </p:pic>
      <p:pic>
        <p:nvPicPr>
          <p:cNvPr id="246" name="Afbeelding 245"/>
          <p:cNvPicPr>
            <a:picLocks noChangeAspect="1"/>
          </p:cNvPicPr>
          <p:nvPr/>
        </p:nvPicPr>
        <p:blipFill rotWithShape="1">
          <a:blip r:embed="rId5"/>
          <a:srcRect l="27259" t="3023" r="27020" b="4914"/>
          <a:stretch/>
        </p:blipFill>
        <p:spPr>
          <a:xfrm>
            <a:off x="8749923" y="5495525"/>
            <a:ext cx="200109" cy="403456"/>
          </a:xfrm>
          <a:prstGeom prst="rect">
            <a:avLst/>
          </a:prstGeom>
        </p:spPr>
      </p:pic>
      <p:pic>
        <p:nvPicPr>
          <p:cNvPr id="247" name="Afbeelding 246"/>
          <p:cNvPicPr>
            <a:picLocks noChangeAspect="1"/>
          </p:cNvPicPr>
          <p:nvPr/>
        </p:nvPicPr>
        <p:blipFill rotWithShape="1">
          <a:blip r:embed="rId5"/>
          <a:srcRect l="27259" t="3023" r="27020" b="4914"/>
          <a:stretch/>
        </p:blipFill>
        <p:spPr>
          <a:xfrm>
            <a:off x="8969239" y="5497572"/>
            <a:ext cx="200109" cy="403456"/>
          </a:xfrm>
          <a:prstGeom prst="rect">
            <a:avLst/>
          </a:prstGeom>
        </p:spPr>
      </p:pic>
      <p:pic>
        <p:nvPicPr>
          <p:cNvPr id="248" name="Afbeelding 247"/>
          <p:cNvPicPr>
            <a:picLocks noChangeAspect="1"/>
          </p:cNvPicPr>
          <p:nvPr/>
        </p:nvPicPr>
        <p:blipFill rotWithShape="1">
          <a:blip r:embed="rId5"/>
          <a:srcRect l="27259" t="3023" r="27020" b="4914"/>
          <a:stretch/>
        </p:blipFill>
        <p:spPr>
          <a:xfrm>
            <a:off x="9188556" y="5497571"/>
            <a:ext cx="200109" cy="403456"/>
          </a:xfrm>
          <a:prstGeom prst="rect">
            <a:avLst/>
          </a:prstGeom>
        </p:spPr>
      </p:pic>
      <p:pic>
        <p:nvPicPr>
          <p:cNvPr id="249" name="Afbeelding 248"/>
          <p:cNvPicPr>
            <a:picLocks noChangeAspect="1"/>
          </p:cNvPicPr>
          <p:nvPr/>
        </p:nvPicPr>
        <p:blipFill rotWithShape="1">
          <a:blip r:embed="rId5"/>
          <a:srcRect l="27259" t="3023" r="27020" b="4914"/>
          <a:stretch/>
        </p:blipFill>
        <p:spPr>
          <a:xfrm>
            <a:off x="8091974" y="5086249"/>
            <a:ext cx="200109" cy="403456"/>
          </a:xfrm>
          <a:prstGeom prst="rect">
            <a:avLst/>
          </a:prstGeom>
        </p:spPr>
      </p:pic>
      <p:pic>
        <p:nvPicPr>
          <p:cNvPr id="250" name="Afbeelding 249"/>
          <p:cNvPicPr>
            <a:picLocks noChangeAspect="1"/>
          </p:cNvPicPr>
          <p:nvPr/>
        </p:nvPicPr>
        <p:blipFill rotWithShape="1">
          <a:blip r:embed="rId5"/>
          <a:srcRect l="27259" t="3023" r="27020" b="4914"/>
          <a:stretch/>
        </p:blipFill>
        <p:spPr>
          <a:xfrm>
            <a:off x="8091974" y="5495525"/>
            <a:ext cx="200109" cy="403456"/>
          </a:xfrm>
          <a:prstGeom prst="rect">
            <a:avLst/>
          </a:prstGeom>
        </p:spPr>
      </p:pic>
      <p:pic>
        <p:nvPicPr>
          <p:cNvPr id="251" name="Afbeelding 250"/>
          <p:cNvPicPr>
            <a:picLocks noChangeAspect="1"/>
          </p:cNvPicPr>
          <p:nvPr/>
        </p:nvPicPr>
        <p:blipFill rotWithShape="1">
          <a:blip r:embed="rId5"/>
          <a:srcRect l="27259" t="3023" r="27020" b="4914"/>
          <a:stretch/>
        </p:blipFill>
        <p:spPr>
          <a:xfrm>
            <a:off x="7878170" y="5083680"/>
            <a:ext cx="200109" cy="403456"/>
          </a:xfrm>
          <a:prstGeom prst="rect">
            <a:avLst/>
          </a:prstGeom>
        </p:spPr>
      </p:pic>
      <p:pic>
        <p:nvPicPr>
          <p:cNvPr id="252" name="Afbeelding 251"/>
          <p:cNvPicPr>
            <a:picLocks noChangeAspect="1"/>
          </p:cNvPicPr>
          <p:nvPr/>
        </p:nvPicPr>
        <p:blipFill rotWithShape="1">
          <a:blip r:embed="rId5"/>
          <a:srcRect l="27259" t="3023" r="27020" b="4914"/>
          <a:stretch/>
        </p:blipFill>
        <p:spPr>
          <a:xfrm>
            <a:off x="7878170" y="5492957"/>
            <a:ext cx="200109" cy="403456"/>
          </a:xfrm>
          <a:prstGeom prst="rect">
            <a:avLst/>
          </a:prstGeom>
        </p:spPr>
      </p:pic>
      <p:sp>
        <p:nvSpPr>
          <p:cNvPr id="253" name="Afgeronde rechthoek 252"/>
          <p:cNvSpPr/>
          <p:nvPr/>
        </p:nvSpPr>
        <p:spPr>
          <a:xfrm>
            <a:off x="7568070" y="4526376"/>
            <a:ext cx="2113585" cy="1422842"/>
          </a:xfrm>
          <a:prstGeom prst="roundRect">
            <a:avLst/>
          </a:prstGeom>
          <a:solidFill>
            <a:schemeClr val="accent2">
              <a:lumMod val="75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nl-BE" b="1" dirty="0" smtClean="0">
                <a:solidFill>
                  <a:schemeClr val="tx1"/>
                </a:solidFill>
              </a:rPr>
              <a:t>405 prediabetes</a:t>
            </a:r>
            <a:endParaRPr lang="nl-BE" b="1" dirty="0">
              <a:solidFill>
                <a:schemeClr val="tx1"/>
              </a:solidFill>
            </a:endParaRPr>
          </a:p>
        </p:txBody>
      </p:sp>
      <p:sp>
        <p:nvSpPr>
          <p:cNvPr id="254" name="Afgeronde rechthoek 253"/>
          <p:cNvSpPr/>
          <p:nvPr/>
        </p:nvSpPr>
        <p:spPr>
          <a:xfrm>
            <a:off x="9953049" y="4743369"/>
            <a:ext cx="1494605" cy="1210283"/>
          </a:xfrm>
          <a:prstGeom prst="roundRect">
            <a:avLst/>
          </a:prstGeom>
          <a:solidFill>
            <a:srgbClr val="FF0000">
              <a:alpha val="4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nl-BE" b="1" dirty="0" smtClean="0">
                <a:solidFill>
                  <a:schemeClr val="tx1"/>
                </a:solidFill>
              </a:rPr>
              <a:t>19 diabetes</a:t>
            </a:r>
            <a:endParaRPr lang="nl-BE" b="1" dirty="0">
              <a:solidFill>
                <a:schemeClr val="tx1"/>
              </a:solidFill>
            </a:endParaRPr>
          </a:p>
        </p:txBody>
      </p:sp>
      <p:sp>
        <p:nvSpPr>
          <p:cNvPr id="255" name="PIJL-RECHTS 254"/>
          <p:cNvSpPr/>
          <p:nvPr/>
        </p:nvSpPr>
        <p:spPr>
          <a:xfrm rot="7494212">
            <a:off x="9147115" y="4038968"/>
            <a:ext cx="688708" cy="27575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57" name="PIJL-RECHTS 256"/>
          <p:cNvSpPr/>
          <p:nvPr/>
        </p:nvSpPr>
        <p:spPr>
          <a:xfrm rot="14105788" flipH="1">
            <a:off x="9753770" y="4046091"/>
            <a:ext cx="688708" cy="27575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4293483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Opbouw MFO</a:t>
            </a:r>
            <a:endParaRPr lang="nl-BE" dirty="0">
              <a:solidFill>
                <a:srgbClr val="5C9A9B"/>
              </a:solidFill>
            </a:endParaRPr>
          </a:p>
        </p:txBody>
      </p:sp>
      <p:sp>
        <p:nvSpPr>
          <p:cNvPr id="5" name="Afgeronde rechthoek 4"/>
          <p:cNvSpPr/>
          <p:nvPr/>
        </p:nvSpPr>
        <p:spPr>
          <a:xfrm>
            <a:off x="3927764" y="3553692"/>
            <a:ext cx="6114190" cy="1714500"/>
          </a:xfrm>
          <a:prstGeom prst="roundRect">
            <a:avLst/>
          </a:prstGeom>
          <a:solidFill>
            <a:srgbClr val="4AA8A4">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28600" algn="just">
              <a:lnSpc>
                <a:spcPct val="115000"/>
              </a:lnSpc>
              <a:spcAft>
                <a:spcPts val="800"/>
              </a:spcAft>
            </a:pPr>
            <a:r>
              <a:rPr lang="nl-BE" sz="2000" b="1" dirty="0">
                <a:solidFill>
                  <a:srgbClr val="FFFFFF"/>
                </a:solidFill>
                <a:effectLst/>
                <a:latin typeface="Calibri Light" panose="020F0302020204030204" pitchFamily="34" charset="0"/>
                <a:ea typeface="Calibri" panose="020F0502020204030204" pitchFamily="34" charset="0"/>
                <a:cs typeface="Calibri" panose="020F0502020204030204" pitchFamily="34" charset="0"/>
              </a:rPr>
              <a:t>MFO Deel </a:t>
            </a:r>
            <a:r>
              <a:rPr lang="nl-BE" sz="2000" b="1" dirty="0">
                <a:solidFill>
                  <a:srgbClr val="FFFFFF"/>
                </a:solidFill>
                <a:latin typeface="Calibri Light" panose="020F0302020204030204" pitchFamily="34" charset="0"/>
                <a:ea typeface="Calibri" panose="020F0502020204030204" pitchFamily="34" charset="0"/>
                <a:cs typeface="Calibri" panose="020F0502020204030204" pitchFamily="34" charset="0"/>
              </a:rPr>
              <a:t>2</a:t>
            </a:r>
            <a:endParaRPr lang="nl-BE" sz="2000" dirty="0">
              <a:effectLst/>
              <a:latin typeface="Calibri Light" panose="020F0302020204030204" pitchFamily="34" charset="0"/>
              <a:ea typeface="Calibri" panose="020F0502020204030204" pitchFamily="34" charset="0"/>
              <a:cs typeface="Calibri" panose="020F0502020204030204" pitchFamily="34" charset="0"/>
            </a:endParaRPr>
          </a:p>
        </p:txBody>
      </p:sp>
      <p:graphicFrame>
        <p:nvGraphicFramePr>
          <p:cNvPr id="6" name="Diagram 5"/>
          <p:cNvGraphicFramePr/>
          <p:nvPr>
            <p:extLst>
              <p:ext uri="{D42A27DB-BD31-4B8C-83A1-F6EECF244321}">
                <p14:modId xmlns:p14="http://schemas.microsoft.com/office/powerpoint/2010/main" val="3399444888"/>
              </p:ext>
            </p:extLst>
          </p:nvPr>
        </p:nvGraphicFramePr>
        <p:xfrm>
          <a:off x="1766455" y="1080655"/>
          <a:ext cx="8250381" cy="4966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982013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smtClean="0">
                <a:solidFill>
                  <a:srgbClr val="5C9A9B"/>
                </a:solidFill>
              </a:rPr>
              <a:t>Diabetes trajecten</a:t>
            </a:r>
            <a:endParaRPr lang="nl-BE" dirty="0">
              <a:solidFill>
                <a:srgbClr val="5C9A9B"/>
              </a:solidFill>
            </a:endParaRPr>
          </a:p>
        </p:txBody>
      </p:sp>
      <p:sp>
        <p:nvSpPr>
          <p:cNvPr id="4" name="Tekstvak 3"/>
          <p:cNvSpPr txBox="1"/>
          <p:nvPr/>
        </p:nvSpPr>
        <p:spPr>
          <a:xfrm>
            <a:off x="74428" y="6175607"/>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sp>
        <p:nvSpPr>
          <p:cNvPr id="5" name="Titel 1"/>
          <p:cNvSpPr txBox="1">
            <a:spLocks/>
          </p:cNvSpPr>
          <p:nvPr/>
        </p:nvSpPr>
        <p:spPr>
          <a:xfrm>
            <a:off x="831850" y="1556403"/>
            <a:ext cx="6535305" cy="79194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nl-BE" sz="4800" dirty="0">
              <a:solidFill>
                <a:srgbClr val="5C9A9B"/>
              </a:solidFill>
            </a:endParaRPr>
          </a:p>
        </p:txBody>
      </p:sp>
      <p:sp>
        <p:nvSpPr>
          <p:cNvPr id="3" name="Tekstvak 2"/>
          <p:cNvSpPr txBox="1"/>
          <p:nvPr/>
        </p:nvSpPr>
        <p:spPr>
          <a:xfrm>
            <a:off x="1735282" y="2512553"/>
            <a:ext cx="5081155" cy="646331"/>
          </a:xfrm>
          <a:prstGeom prst="rect">
            <a:avLst/>
          </a:prstGeom>
          <a:noFill/>
          <a:ln w="28575">
            <a:solidFill>
              <a:srgbClr val="FF0000"/>
            </a:solidFill>
          </a:ln>
        </p:spPr>
        <p:txBody>
          <a:bodyPr wrap="square" rtlCol="0">
            <a:spAutoFit/>
          </a:bodyPr>
          <a:lstStyle/>
          <a:p>
            <a:r>
              <a:rPr lang="nl-BE" sz="3600" dirty="0" smtClean="0">
                <a:solidFill>
                  <a:schemeClr val="bg1">
                    <a:lumMod val="50000"/>
                  </a:schemeClr>
                </a:solidFill>
              </a:rPr>
              <a:t>Zorgtraject diabetes (ZTD)</a:t>
            </a:r>
          </a:p>
        </p:txBody>
      </p:sp>
      <p:sp>
        <p:nvSpPr>
          <p:cNvPr id="6" name="Tekstvak 5"/>
          <p:cNvSpPr txBox="1"/>
          <p:nvPr/>
        </p:nvSpPr>
        <p:spPr>
          <a:xfrm>
            <a:off x="1735282" y="3266733"/>
            <a:ext cx="6286500" cy="646331"/>
          </a:xfrm>
          <a:prstGeom prst="rect">
            <a:avLst/>
          </a:prstGeom>
          <a:noFill/>
        </p:spPr>
        <p:txBody>
          <a:bodyPr wrap="square" rtlCol="0">
            <a:spAutoFit/>
          </a:bodyPr>
          <a:lstStyle/>
          <a:p>
            <a:r>
              <a:rPr lang="nl-BE" sz="3600" dirty="0" smtClean="0">
                <a:solidFill>
                  <a:schemeClr val="bg1">
                    <a:lumMod val="50000"/>
                  </a:schemeClr>
                </a:solidFill>
              </a:rPr>
              <a:t>Programma educatie en zelfzorg</a:t>
            </a:r>
          </a:p>
        </p:txBody>
      </p:sp>
      <p:sp>
        <p:nvSpPr>
          <p:cNvPr id="7" name="Tekstvak 6"/>
          <p:cNvSpPr txBox="1"/>
          <p:nvPr/>
        </p:nvSpPr>
        <p:spPr>
          <a:xfrm>
            <a:off x="1735282" y="4812646"/>
            <a:ext cx="6286500" cy="646331"/>
          </a:xfrm>
          <a:prstGeom prst="rect">
            <a:avLst/>
          </a:prstGeom>
          <a:noFill/>
        </p:spPr>
        <p:txBody>
          <a:bodyPr wrap="square" rtlCol="0">
            <a:spAutoFit/>
          </a:bodyPr>
          <a:lstStyle/>
          <a:p>
            <a:r>
              <a:rPr lang="nl-BE" sz="3600" dirty="0" smtClean="0">
                <a:solidFill>
                  <a:schemeClr val="bg1">
                    <a:lumMod val="50000"/>
                  </a:schemeClr>
                </a:solidFill>
              </a:rPr>
              <a:t>Diabetesconventie</a:t>
            </a:r>
          </a:p>
        </p:txBody>
      </p:sp>
      <p:pic>
        <p:nvPicPr>
          <p:cNvPr id="10" name="Afbeelding 9"/>
          <p:cNvPicPr>
            <a:picLocks noChangeAspect="1"/>
          </p:cNvPicPr>
          <p:nvPr/>
        </p:nvPicPr>
        <p:blipFill>
          <a:blip r:embed="rId3"/>
          <a:stretch>
            <a:fillRect/>
          </a:stretch>
        </p:blipFill>
        <p:spPr>
          <a:xfrm>
            <a:off x="770082" y="4718502"/>
            <a:ext cx="760149" cy="760149"/>
          </a:xfrm>
          <a:prstGeom prst="rect">
            <a:avLst/>
          </a:prstGeom>
        </p:spPr>
      </p:pic>
      <p:pic>
        <p:nvPicPr>
          <p:cNvPr id="11" name="Afbeelding 10"/>
          <p:cNvPicPr>
            <a:picLocks noChangeAspect="1"/>
          </p:cNvPicPr>
          <p:nvPr/>
        </p:nvPicPr>
        <p:blipFill>
          <a:blip r:embed="rId4"/>
          <a:stretch>
            <a:fillRect/>
          </a:stretch>
        </p:blipFill>
        <p:spPr>
          <a:xfrm>
            <a:off x="641557" y="2574502"/>
            <a:ext cx="1005149" cy="528514"/>
          </a:xfrm>
          <a:prstGeom prst="rect">
            <a:avLst/>
          </a:prstGeom>
        </p:spPr>
      </p:pic>
      <p:pic>
        <p:nvPicPr>
          <p:cNvPr id="12" name="Afbeelding 11"/>
          <p:cNvPicPr>
            <a:picLocks noChangeAspect="1"/>
          </p:cNvPicPr>
          <p:nvPr/>
        </p:nvPicPr>
        <p:blipFill>
          <a:blip r:embed="rId4"/>
          <a:stretch>
            <a:fillRect/>
          </a:stretch>
        </p:blipFill>
        <p:spPr>
          <a:xfrm>
            <a:off x="641556" y="3308520"/>
            <a:ext cx="1005149" cy="528514"/>
          </a:xfrm>
          <a:prstGeom prst="rect">
            <a:avLst/>
          </a:prstGeom>
        </p:spPr>
      </p:pic>
      <p:pic>
        <p:nvPicPr>
          <p:cNvPr id="14" name="Afbeelding 13"/>
          <p:cNvPicPr>
            <a:picLocks noChangeAspect="1"/>
          </p:cNvPicPr>
          <p:nvPr/>
        </p:nvPicPr>
        <p:blipFill rotWithShape="1">
          <a:blip r:embed="rId5"/>
          <a:srcRect l="10834" b="14502"/>
          <a:stretch/>
        </p:blipFill>
        <p:spPr>
          <a:xfrm>
            <a:off x="9480197" y="1974861"/>
            <a:ext cx="1867253" cy="3446565"/>
          </a:xfrm>
          <a:prstGeom prst="rect">
            <a:avLst/>
          </a:prstGeom>
        </p:spPr>
      </p:pic>
      <p:pic>
        <p:nvPicPr>
          <p:cNvPr id="15" name="Afbeelding 14"/>
          <p:cNvPicPr>
            <a:picLocks noChangeAspect="1"/>
          </p:cNvPicPr>
          <p:nvPr/>
        </p:nvPicPr>
        <p:blipFill>
          <a:blip r:embed="rId4"/>
          <a:stretch>
            <a:fillRect/>
          </a:stretch>
        </p:blipFill>
        <p:spPr>
          <a:xfrm>
            <a:off x="641556" y="4062701"/>
            <a:ext cx="1005149" cy="528514"/>
          </a:xfrm>
          <a:prstGeom prst="rect">
            <a:avLst/>
          </a:prstGeom>
        </p:spPr>
      </p:pic>
      <p:sp>
        <p:nvSpPr>
          <p:cNvPr id="16" name="Tekstvak 15"/>
          <p:cNvSpPr txBox="1"/>
          <p:nvPr/>
        </p:nvSpPr>
        <p:spPr>
          <a:xfrm>
            <a:off x="1735282" y="4003792"/>
            <a:ext cx="7185694" cy="646331"/>
          </a:xfrm>
          <a:prstGeom prst="rect">
            <a:avLst/>
          </a:prstGeom>
          <a:noFill/>
        </p:spPr>
        <p:txBody>
          <a:bodyPr wrap="square" rtlCol="0">
            <a:spAutoFit/>
          </a:bodyPr>
          <a:lstStyle/>
          <a:p>
            <a:r>
              <a:rPr lang="nl-BE" sz="3600" dirty="0" smtClean="0">
                <a:solidFill>
                  <a:schemeClr val="bg1">
                    <a:lumMod val="50000"/>
                  </a:schemeClr>
                </a:solidFill>
              </a:rPr>
              <a:t>Opvolging – educatie therapietrouw</a:t>
            </a:r>
            <a:endParaRPr lang="nl-BE" sz="3600" dirty="0" smtClean="0">
              <a:solidFill>
                <a:schemeClr val="bg1">
                  <a:lumMod val="50000"/>
                </a:schemeClr>
              </a:solidFill>
            </a:endParaRPr>
          </a:p>
        </p:txBody>
      </p:sp>
    </p:spTree>
    <p:extLst>
      <p:ext uri="{BB962C8B-B14F-4D97-AF65-F5344CB8AC3E}">
        <p14:creationId xmlns:p14="http://schemas.microsoft.com/office/powerpoint/2010/main" val="34846364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1255884"/>
          </a:xfrm>
        </p:spPr>
        <p:txBody>
          <a:bodyPr>
            <a:normAutofit/>
          </a:bodyPr>
          <a:lstStyle/>
          <a:p>
            <a:r>
              <a:rPr lang="nl-BE" sz="5400" dirty="0">
                <a:solidFill>
                  <a:srgbClr val="5C9A9B"/>
                </a:solidFill>
              </a:rPr>
              <a:t>T</a:t>
            </a:r>
            <a:r>
              <a:rPr lang="nl-BE" sz="5400" dirty="0" smtClean="0">
                <a:solidFill>
                  <a:srgbClr val="5C9A9B"/>
                </a:solidFill>
              </a:rPr>
              <a:t>rajecten – ZTD - Voorwaarden</a:t>
            </a:r>
            <a:endParaRPr lang="nl-BE" sz="5400" dirty="0">
              <a:solidFill>
                <a:srgbClr val="5C9A9B"/>
              </a:solidFill>
            </a:endParaRPr>
          </a:p>
        </p:txBody>
      </p:sp>
      <p:sp>
        <p:nvSpPr>
          <p:cNvPr id="4" name="Tekstvak 3"/>
          <p:cNvSpPr txBox="1"/>
          <p:nvPr/>
        </p:nvSpPr>
        <p:spPr>
          <a:xfrm>
            <a:off x="74428" y="6175607"/>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sp>
        <p:nvSpPr>
          <p:cNvPr id="3" name="Tekstvak 2"/>
          <p:cNvSpPr txBox="1"/>
          <p:nvPr/>
        </p:nvSpPr>
        <p:spPr>
          <a:xfrm>
            <a:off x="2067792" y="1624195"/>
            <a:ext cx="9237517" cy="523220"/>
          </a:xfrm>
          <a:prstGeom prst="rect">
            <a:avLst/>
          </a:prstGeom>
          <a:noFill/>
        </p:spPr>
        <p:txBody>
          <a:bodyPr wrap="square" rtlCol="0">
            <a:spAutoFit/>
          </a:bodyPr>
          <a:lstStyle/>
          <a:p>
            <a:r>
              <a:rPr lang="nl-BE" sz="2800" dirty="0" smtClean="0">
                <a:solidFill>
                  <a:schemeClr val="bg1">
                    <a:lumMod val="50000"/>
                  </a:schemeClr>
                </a:solidFill>
              </a:rPr>
              <a:t>Komen onderstaande personen in aanmerking voor het ZTD?</a:t>
            </a:r>
          </a:p>
        </p:txBody>
      </p:sp>
      <p:sp>
        <p:nvSpPr>
          <p:cNvPr id="6" name="Tekstvak 5"/>
          <p:cNvSpPr txBox="1"/>
          <p:nvPr/>
        </p:nvSpPr>
        <p:spPr>
          <a:xfrm>
            <a:off x="602673" y="4850693"/>
            <a:ext cx="2753169" cy="1015663"/>
          </a:xfrm>
          <a:prstGeom prst="rect">
            <a:avLst/>
          </a:prstGeom>
          <a:noFill/>
        </p:spPr>
        <p:txBody>
          <a:bodyPr wrap="square" rtlCol="0">
            <a:spAutoFit/>
          </a:bodyPr>
          <a:lstStyle/>
          <a:p>
            <a:r>
              <a:rPr lang="nl-BE" sz="2000" dirty="0" smtClean="0">
                <a:solidFill>
                  <a:schemeClr val="bg1">
                    <a:lumMod val="50000"/>
                  </a:schemeClr>
                </a:solidFill>
              </a:rPr>
              <a:t>30 weken zwanger</a:t>
            </a:r>
          </a:p>
          <a:p>
            <a:r>
              <a:rPr lang="nl-BE" sz="2000" dirty="0" smtClean="0">
                <a:solidFill>
                  <a:schemeClr val="bg1">
                    <a:lumMod val="50000"/>
                  </a:schemeClr>
                </a:solidFill>
              </a:rPr>
              <a:t>Zwangerschapsdiabetes</a:t>
            </a:r>
          </a:p>
          <a:p>
            <a:r>
              <a:rPr lang="nl-BE" sz="2000" dirty="0" smtClean="0">
                <a:solidFill>
                  <a:schemeClr val="bg1">
                    <a:lumMod val="50000"/>
                  </a:schemeClr>
                </a:solidFill>
              </a:rPr>
              <a:t>Behandeling: insuline</a:t>
            </a:r>
          </a:p>
        </p:txBody>
      </p:sp>
      <p:pic>
        <p:nvPicPr>
          <p:cNvPr id="8" name="Afbeelding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1558" y="2894067"/>
            <a:ext cx="967178" cy="1956626"/>
          </a:xfrm>
          <a:prstGeom prst="rect">
            <a:avLst/>
          </a:prstGeom>
        </p:spPr>
      </p:pic>
      <p:pic>
        <p:nvPicPr>
          <p:cNvPr id="9" name="Afbeelding 8"/>
          <p:cNvPicPr>
            <a:picLocks noChangeAspect="1"/>
          </p:cNvPicPr>
          <p:nvPr/>
        </p:nvPicPr>
        <p:blipFill>
          <a:blip r:embed="rId4"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831849" y="1539704"/>
            <a:ext cx="972849" cy="972849"/>
          </a:xfrm>
          <a:prstGeom prst="rect">
            <a:avLst/>
          </a:prstGeom>
        </p:spPr>
      </p:pic>
      <p:pic>
        <p:nvPicPr>
          <p:cNvPr id="11"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7308775" y="4082630"/>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2174831" y="4036780"/>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14" name="Afbeelding 13"/>
          <p:cNvPicPr>
            <a:picLocks noChangeAspect="1"/>
          </p:cNvPicPr>
          <p:nvPr/>
        </p:nvPicPr>
        <p:blipFill>
          <a:blip r:embed="rId6"/>
          <a:stretch>
            <a:fillRect/>
          </a:stretch>
        </p:blipFill>
        <p:spPr>
          <a:xfrm>
            <a:off x="3594070" y="3050663"/>
            <a:ext cx="1800030" cy="1800030"/>
          </a:xfrm>
          <a:prstGeom prst="rect">
            <a:avLst/>
          </a:prstGeom>
        </p:spPr>
      </p:pic>
      <p:sp>
        <p:nvSpPr>
          <p:cNvPr id="15" name="Tekstvak 14"/>
          <p:cNvSpPr txBox="1"/>
          <p:nvPr/>
        </p:nvSpPr>
        <p:spPr>
          <a:xfrm>
            <a:off x="3418189" y="4850693"/>
            <a:ext cx="2982613" cy="1015663"/>
          </a:xfrm>
          <a:prstGeom prst="rect">
            <a:avLst/>
          </a:prstGeom>
          <a:noFill/>
        </p:spPr>
        <p:txBody>
          <a:bodyPr wrap="square" rtlCol="0">
            <a:spAutoFit/>
          </a:bodyPr>
          <a:lstStyle/>
          <a:p>
            <a:r>
              <a:rPr lang="nl-BE" sz="2000" dirty="0" smtClean="0">
                <a:solidFill>
                  <a:schemeClr val="bg1">
                    <a:lumMod val="50000"/>
                  </a:schemeClr>
                </a:solidFill>
              </a:rPr>
              <a:t>64 jaar oud</a:t>
            </a:r>
          </a:p>
          <a:p>
            <a:r>
              <a:rPr lang="nl-BE" sz="2000" dirty="0" smtClean="0">
                <a:solidFill>
                  <a:schemeClr val="bg1">
                    <a:lumMod val="50000"/>
                  </a:schemeClr>
                </a:solidFill>
              </a:rPr>
              <a:t>Type 2 diabetes</a:t>
            </a:r>
          </a:p>
          <a:p>
            <a:r>
              <a:rPr lang="nl-BE" sz="2000" dirty="0" smtClean="0">
                <a:solidFill>
                  <a:schemeClr val="bg1">
                    <a:lumMod val="50000"/>
                  </a:schemeClr>
                </a:solidFill>
              </a:rPr>
              <a:t>Behandeling: metformine</a:t>
            </a:r>
          </a:p>
        </p:txBody>
      </p:sp>
      <p:pic>
        <p:nvPicPr>
          <p:cNvPr id="16"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5214993" y="4036780"/>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17" name="Afbeelding 16"/>
          <p:cNvPicPr>
            <a:picLocks noChangeAspect="1"/>
          </p:cNvPicPr>
          <p:nvPr/>
        </p:nvPicPr>
        <p:blipFill rotWithShape="1">
          <a:blip r:embed="rId7">
            <a:biLevel thresh="25000"/>
          </a:blip>
          <a:srcRect l="35402" t="48442" r="50883" b="-1"/>
          <a:stretch/>
        </p:blipFill>
        <p:spPr>
          <a:xfrm>
            <a:off x="6511075" y="2874373"/>
            <a:ext cx="750987" cy="1976320"/>
          </a:xfrm>
          <a:prstGeom prst="rect">
            <a:avLst/>
          </a:prstGeom>
        </p:spPr>
      </p:pic>
      <p:sp>
        <p:nvSpPr>
          <p:cNvPr id="18" name="Tekstvak 17"/>
          <p:cNvSpPr txBox="1"/>
          <p:nvPr/>
        </p:nvSpPr>
        <p:spPr>
          <a:xfrm>
            <a:off x="6512799" y="4846185"/>
            <a:ext cx="2537683" cy="1323439"/>
          </a:xfrm>
          <a:prstGeom prst="rect">
            <a:avLst/>
          </a:prstGeom>
          <a:noFill/>
        </p:spPr>
        <p:txBody>
          <a:bodyPr wrap="square" rtlCol="0">
            <a:spAutoFit/>
          </a:bodyPr>
          <a:lstStyle/>
          <a:p>
            <a:r>
              <a:rPr lang="nl-BE" sz="2000" dirty="0" smtClean="0">
                <a:solidFill>
                  <a:schemeClr val="bg1">
                    <a:lumMod val="50000"/>
                  </a:schemeClr>
                </a:solidFill>
              </a:rPr>
              <a:t>53 jaar oud</a:t>
            </a:r>
          </a:p>
          <a:p>
            <a:r>
              <a:rPr lang="nl-BE" sz="2000" dirty="0" smtClean="0">
                <a:solidFill>
                  <a:schemeClr val="bg1">
                    <a:lumMod val="50000"/>
                  </a:schemeClr>
                </a:solidFill>
              </a:rPr>
              <a:t>Type 2 diabetes</a:t>
            </a:r>
          </a:p>
          <a:p>
            <a:r>
              <a:rPr lang="nl-BE" sz="2000" dirty="0" smtClean="0">
                <a:solidFill>
                  <a:schemeClr val="bg1">
                    <a:lumMod val="50000"/>
                  </a:schemeClr>
                </a:solidFill>
              </a:rPr>
              <a:t>Behandeling: insuline 1x/dag</a:t>
            </a:r>
          </a:p>
        </p:txBody>
      </p:sp>
      <p:pic>
        <p:nvPicPr>
          <p:cNvPr id="21" name="Afbeelding 20"/>
          <p:cNvPicPr>
            <a:picLocks noChangeAspect="1"/>
          </p:cNvPicPr>
          <p:nvPr/>
        </p:nvPicPr>
        <p:blipFill>
          <a:blip r:embed="rId8"/>
          <a:stretch>
            <a:fillRect/>
          </a:stretch>
        </p:blipFill>
        <p:spPr>
          <a:xfrm>
            <a:off x="8573879" y="3138055"/>
            <a:ext cx="3038301" cy="1597558"/>
          </a:xfrm>
          <a:prstGeom prst="rect">
            <a:avLst/>
          </a:prstGeom>
        </p:spPr>
      </p:pic>
      <p:sp>
        <p:nvSpPr>
          <p:cNvPr id="22" name="Tekstvak 21"/>
          <p:cNvSpPr txBox="1"/>
          <p:nvPr/>
        </p:nvSpPr>
        <p:spPr>
          <a:xfrm>
            <a:off x="9209387" y="4846185"/>
            <a:ext cx="2982613" cy="1015663"/>
          </a:xfrm>
          <a:prstGeom prst="rect">
            <a:avLst/>
          </a:prstGeom>
          <a:noFill/>
        </p:spPr>
        <p:txBody>
          <a:bodyPr wrap="square" rtlCol="0">
            <a:spAutoFit/>
          </a:bodyPr>
          <a:lstStyle/>
          <a:p>
            <a:r>
              <a:rPr lang="nl-BE" sz="2000" dirty="0" smtClean="0">
                <a:solidFill>
                  <a:schemeClr val="bg1">
                    <a:lumMod val="50000"/>
                  </a:schemeClr>
                </a:solidFill>
              </a:rPr>
              <a:t>32 jaar oud</a:t>
            </a:r>
          </a:p>
          <a:p>
            <a:r>
              <a:rPr lang="nl-BE" sz="2000" dirty="0" smtClean="0">
                <a:solidFill>
                  <a:schemeClr val="bg1">
                    <a:lumMod val="50000"/>
                  </a:schemeClr>
                </a:solidFill>
              </a:rPr>
              <a:t>Type 1 diabetes</a:t>
            </a:r>
          </a:p>
          <a:p>
            <a:r>
              <a:rPr lang="nl-BE" sz="2000" dirty="0" smtClean="0">
                <a:solidFill>
                  <a:schemeClr val="bg1">
                    <a:lumMod val="50000"/>
                  </a:schemeClr>
                </a:solidFill>
              </a:rPr>
              <a:t>Behandeling: insuline</a:t>
            </a:r>
          </a:p>
        </p:txBody>
      </p:sp>
      <p:pic>
        <p:nvPicPr>
          <p:cNvPr id="23"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11006191" y="4032272"/>
            <a:ext cx="682457" cy="813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8628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1255884"/>
          </a:xfrm>
        </p:spPr>
        <p:txBody>
          <a:bodyPr>
            <a:normAutofit/>
          </a:bodyPr>
          <a:lstStyle/>
          <a:p>
            <a:r>
              <a:rPr lang="nl-BE" sz="5400" dirty="0">
                <a:solidFill>
                  <a:srgbClr val="5C9A9B"/>
                </a:solidFill>
              </a:rPr>
              <a:t>T</a:t>
            </a:r>
            <a:r>
              <a:rPr lang="nl-BE" sz="5400" dirty="0" smtClean="0">
                <a:solidFill>
                  <a:srgbClr val="5C9A9B"/>
                </a:solidFill>
              </a:rPr>
              <a:t>rajecten – ZTD - Voorwaarden</a:t>
            </a:r>
            <a:endParaRPr lang="nl-BE" sz="5400" dirty="0">
              <a:solidFill>
                <a:srgbClr val="5C9A9B"/>
              </a:solidFill>
            </a:endParaRPr>
          </a:p>
        </p:txBody>
      </p:sp>
      <p:sp>
        <p:nvSpPr>
          <p:cNvPr id="4" name="Tekstvak 3"/>
          <p:cNvSpPr txBox="1"/>
          <p:nvPr/>
        </p:nvSpPr>
        <p:spPr>
          <a:xfrm>
            <a:off x="74428" y="6175607"/>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graphicFrame>
        <p:nvGraphicFramePr>
          <p:cNvPr id="5" name="Diagram 4"/>
          <p:cNvGraphicFramePr/>
          <p:nvPr>
            <p:extLst>
              <p:ext uri="{D42A27DB-BD31-4B8C-83A1-F6EECF244321}">
                <p14:modId xmlns:p14="http://schemas.microsoft.com/office/powerpoint/2010/main" val="1703738289"/>
              </p:ext>
            </p:extLst>
          </p:nvPr>
        </p:nvGraphicFramePr>
        <p:xfrm>
          <a:off x="831849" y="1610591"/>
          <a:ext cx="10244860" cy="41121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428165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1255884"/>
          </a:xfrm>
        </p:spPr>
        <p:txBody>
          <a:bodyPr>
            <a:normAutofit/>
          </a:bodyPr>
          <a:lstStyle/>
          <a:p>
            <a:r>
              <a:rPr lang="nl-BE" sz="5400" dirty="0">
                <a:solidFill>
                  <a:srgbClr val="5C9A9B"/>
                </a:solidFill>
              </a:rPr>
              <a:t>T</a:t>
            </a:r>
            <a:r>
              <a:rPr lang="nl-BE" sz="5400" dirty="0" smtClean="0">
                <a:solidFill>
                  <a:srgbClr val="5C9A9B"/>
                </a:solidFill>
              </a:rPr>
              <a:t>rajecten – ZTD - Zelfzorgmateriaal</a:t>
            </a:r>
            <a:endParaRPr lang="nl-BE" sz="5400" dirty="0">
              <a:solidFill>
                <a:srgbClr val="5C9A9B"/>
              </a:solidFill>
            </a:endParaRPr>
          </a:p>
        </p:txBody>
      </p:sp>
      <p:sp>
        <p:nvSpPr>
          <p:cNvPr id="4" name="Tekstvak 3"/>
          <p:cNvSpPr txBox="1"/>
          <p:nvPr/>
        </p:nvSpPr>
        <p:spPr>
          <a:xfrm>
            <a:off x="74428" y="6050915"/>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sp>
        <p:nvSpPr>
          <p:cNvPr id="3" name="Tekstvak 2"/>
          <p:cNvSpPr txBox="1"/>
          <p:nvPr/>
        </p:nvSpPr>
        <p:spPr>
          <a:xfrm>
            <a:off x="2067792" y="1624195"/>
            <a:ext cx="9798626" cy="954107"/>
          </a:xfrm>
          <a:prstGeom prst="rect">
            <a:avLst/>
          </a:prstGeom>
          <a:noFill/>
        </p:spPr>
        <p:txBody>
          <a:bodyPr wrap="square" rtlCol="0">
            <a:spAutoFit/>
          </a:bodyPr>
          <a:lstStyle/>
          <a:p>
            <a:r>
              <a:rPr lang="nl-BE" sz="2800" dirty="0" smtClean="0">
                <a:solidFill>
                  <a:schemeClr val="bg1">
                    <a:lumMod val="50000"/>
                  </a:schemeClr>
                </a:solidFill>
              </a:rPr>
              <a:t>Op welke hoeveelheid zelfzorgmateriaal heeft de patiënt per 6 maand recht?</a:t>
            </a:r>
          </a:p>
        </p:txBody>
      </p:sp>
      <p:pic>
        <p:nvPicPr>
          <p:cNvPr id="9" name="Afbeelding 8"/>
          <p:cNvPicPr>
            <a:picLocks noChangeAspect="1"/>
          </p:cNvPicPr>
          <p:nvPr/>
        </p:nvPicPr>
        <p:blipFill>
          <a:blip r:embed="rId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831849" y="1539704"/>
            <a:ext cx="972849" cy="972849"/>
          </a:xfrm>
          <a:prstGeom prst="rect">
            <a:avLst/>
          </a:prstGeom>
        </p:spPr>
      </p:pic>
      <p:pic>
        <p:nvPicPr>
          <p:cNvPr id="5" name="Afbeelding 4"/>
          <p:cNvPicPr>
            <a:picLocks noChangeAspect="1"/>
          </p:cNvPicPr>
          <p:nvPr/>
        </p:nvPicPr>
        <p:blipFill>
          <a:blip r:embed="rId4"/>
          <a:stretch>
            <a:fillRect/>
          </a:stretch>
        </p:blipFill>
        <p:spPr>
          <a:xfrm>
            <a:off x="2178633" y="3171184"/>
            <a:ext cx="1333501" cy="1323803"/>
          </a:xfrm>
          <a:prstGeom prst="rect">
            <a:avLst/>
          </a:prstGeom>
        </p:spPr>
      </p:pic>
      <p:sp>
        <p:nvSpPr>
          <p:cNvPr id="24" name="Tekstvak 23"/>
          <p:cNvSpPr txBox="1"/>
          <p:nvPr/>
        </p:nvSpPr>
        <p:spPr>
          <a:xfrm>
            <a:off x="2178633" y="2712729"/>
            <a:ext cx="1884218" cy="523220"/>
          </a:xfrm>
          <a:prstGeom prst="rect">
            <a:avLst/>
          </a:prstGeom>
          <a:noFill/>
        </p:spPr>
        <p:txBody>
          <a:bodyPr wrap="square" rtlCol="0">
            <a:spAutoFit/>
          </a:bodyPr>
          <a:lstStyle/>
          <a:p>
            <a:r>
              <a:rPr lang="nl-BE" sz="2800" dirty="0" smtClean="0">
                <a:solidFill>
                  <a:schemeClr val="bg1">
                    <a:lumMod val="50000"/>
                  </a:schemeClr>
                </a:solidFill>
              </a:rPr>
              <a:t>Lancetten</a:t>
            </a:r>
          </a:p>
        </p:txBody>
      </p:sp>
      <p:sp>
        <p:nvSpPr>
          <p:cNvPr id="25" name="Tekstvak 24"/>
          <p:cNvSpPr txBox="1"/>
          <p:nvPr/>
        </p:nvSpPr>
        <p:spPr>
          <a:xfrm>
            <a:off x="2178633" y="4475479"/>
            <a:ext cx="1884218" cy="1384995"/>
          </a:xfrm>
          <a:prstGeom prst="rect">
            <a:avLst/>
          </a:prstGeom>
          <a:noFill/>
        </p:spPr>
        <p:txBody>
          <a:bodyPr wrap="square" rtlCol="0">
            <a:spAutoFit/>
          </a:bodyPr>
          <a:lstStyle/>
          <a:p>
            <a:pPr marL="514350" indent="-514350">
              <a:buAutoNum type="alphaUcPeriod"/>
            </a:pPr>
            <a:r>
              <a:rPr lang="nl-BE" sz="2800" dirty="0" smtClean="0">
                <a:solidFill>
                  <a:schemeClr val="bg1">
                    <a:lumMod val="50000"/>
                  </a:schemeClr>
                </a:solidFill>
              </a:rPr>
              <a:t>50</a:t>
            </a:r>
          </a:p>
          <a:p>
            <a:pPr marL="514350" indent="-514350">
              <a:buAutoNum type="alphaUcPeriod"/>
            </a:pPr>
            <a:r>
              <a:rPr lang="nl-BE" sz="2800" dirty="0" smtClean="0">
                <a:solidFill>
                  <a:schemeClr val="bg1">
                    <a:lumMod val="50000"/>
                  </a:schemeClr>
                </a:solidFill>
              </a:rPr>
              <a:t>100</a:t>
            </a:r>
          </a:p>
          <a:p>
            <a:pPr marL="514350" indent="-514350">
              <a:buAutoNum type="alphaUcPeriod"/>
            </a:pPr>
            <a:r>
              <a:rPr lang="nl-BE" sz="2800" dirty="0" smtClean="0">
                <a:solidFill>
                  <a:schemeClr val="bg1">
                    <a:lumMod val="50000"/>
                  </a:schemeClr>
                </a:solidFill>
              </a:rPr>
              <a:t>150</a:t>
            </a:r>
          </a:p>
        </p:txBody>
      </p:sp>
      <p:sp>
        <p:nvSpPr>
          <p:cNvPr id="27" name="Tekstvak 26"/>
          <p:cNvSpPr txBox="1"/>
          <p:nvPr/>
        </p:nvSpPr>
        <p:spPr>
          <a:xfrm>
            <a:off x="5167747" y="2712729"/>
            <a:ext cx="1884218" cy="523220"/>
          </a:xfrm>
          <a:prstGeom prst="rect">
            <a:avLst/>
          </a:prstGeom>
          <a:noFill/>
        </p:spPr>
        <p:txBody>
          <a:bodyPr wrap="square" rtlCol="0">
            <a:spAutoFit/>
          </a:bodyPr>
          <a:lstStyle/>
          <a:p>
            <a:r>
              <a:rPr lang="nl-BE" sz="2800" dirty="0" smtClean="0">
                <a:solidFill>
                  <a:schemeClr val="bg1">
                    <a:lumMod val="50000"/>
                  </a:schemeClr>
                </a:solidFill>
              </a:rPr>
              <a:t>Strips</a:t>
            </a:r>
          </a:p>
        </p:txBody>
      </p:sp>
      <p:sp>
        <p:nvSpPr>
          <p:cNvPr id="28" name="Tekstvak 27"/>
          <p:cNvSpPr txBox="1"/>
          <p:nvPr/>
        </p:nvSpPr>
        <p:spPr>
          <a:xfrm>
            <a:off x="5167747" y="4475479"/>
            <a:ext cx="1884218" cy="1384995"/>
          </a:xfrm>
          <a:prstGeom prst="rect">
            <a:avLst/>
          </a:prstGeom>
          <a:noFill/>
        </p:spPr>
        <p:txBody>
          <a:bodyPr wrap="square" rtlCol="0">
            <a:spAutoFit/>
          </a:bodyPr>
          <a:lstStyle/>
          <a:p>
            <a:pPr marL="514350" indent="-514350">
              <a:buAutoNum type="alphaUcPeriod"/>
            </a:pPr>
            <a:r>
              <a:rPr lang="nl-BE" sz="2800" dirty="0" smtClean="0">
                <a:solidFill>
                  <a:schemeClr val="bg1">
                    <a:lumMod val="50000"/>
                  </a:schemeClr>
                </a:solidFill>
              </a:rPr>
              <a:t>50</a:t>
            </a:r>
          </a:p>
          <a:p>
            <a:pPr marL="514350" indent="-514350">
              <a:buAutoNum type="alphaUcPeriod"/>
            </a:pPr>
            <a:r>
              <a:rPr lang="nl-BE" sz="2800" dirty="0" smtClean="0">
                <a:solidFill>
                  <a:schemeClr val="bg1">
                    <a:lumMod val="50000"/>
                  </a:schemeClr>
                </a:solidFill>
              </a:rPr>
              <a:t>100</a:t>
            </a:r>
          </a:p>
          <a:p>
            <a:pPr marL="514350" indent="-514350">
              <a:buAutoNum type="alphaUcPeriod"/>
            </a:pPr>
            <a:r>
              <a:rPr lang="nl-BE" sz="2800" dirty="0" smtClean="0">
                <a:solidFill>
                  <a:schemeClr val="bg1">
                    <a:lumMod val="50000"/>
                  </a:schemeClr>
                </a:solidFill>
              </a:rPr>
              <a:t>150</a:t>
            </a:r>
          </a:p>
        </p:txBody>
      </p:sp>
      <p:pic>
        <p:nvPicPr>
          <p:cNvPr id="7" name="Afbeelding 6"/>
          <p:cNvPicPr>
            <a:picLocks noChangeAspect="1"/>
          </p:cNvPicPr>
          <p:nvPr/>
        </p:nvPicPr>
        <p:blipFill>
          <a:blip r:embed="rId5"/>
          <a:stretch>
            <a:fillRect/>
          </a:stretch>
        </p:blipFill>
        <p:spPr>
          <a:xfrm>
            <a:off x="5237022" y="3171184"/>
            <a:ext cx="1245177" cy="1245177"/>
          </a:xfrm>
          <a:prstGeom prst="rect">
            <a:avLst/>
          </a:prstGeom>
        </p:spPr>
      </p:pic>
      <p:sp>
        <p:nvSpPr>
          <p:cNvPr id="29" name="Tekstvak 28"/>
          <p:cNvSpPr txBox="1"/>
          <p:nvPr/>
        </p:nvSpPr>
        <p:spPr>
          <a:xfrm>
            <a:off x="7521678" y="2653611"/>
            <a:ext cx="3075710" cy="523220"/>
          </a:xfrm>
          <a:prstGeom prst="rect">
            <a:avLst/>
          </a:prstGeom>
          <a:noFill/>
        </p:spPr>
        <p:txBody>
          <a:bodyPr wrap="square" rtlCol="0">
            <a:spAutoFit/>
          </a:bodyPr>
          <a:lstStyle/>
          <a:p>
            <a:r>
              <a:rPr lang="nl-BE" sz="2800" dirty="0" smtClean="0">
                <a:solidFill>
                  <a:schemeClr val="bg1">
                    <a:lumMod val="50000"/>
                  </a:schemeClr>
                </a:solidFill>
              </a:rPr>
              <a:t>Bloedglucosemeter</a:t>
            </a:r>
          </a:p>
        </p:txBody>
      </p:sp>
      <p:sp>
        <p:nvSpPr>
          <p:cNvPr id="30" name="Tekstvak 29"/>
          <p:cNvSpPr txBox="1"/>
          <p:nvPr/>
        </p:nvSpPr>
        <p:spPr>
          <a:xfrm>
            <a:off x="8463787" y="4421758"/>
            <a:ext cx="2477840" cy="1384995"/>
          </a:xfrm>
          <a:prstGeom prst="rect">
            <a:avLst/>
          </a:prstGeom>
          <a:noFill/>
        </p:spPr>
        <p:txBody>
          <a:bodyPr wrap="square" rtlCol="0">
            <a:spAutoFit/>
          </a:bodyPr>
          <a:lstStyle/>
          <a:p>
            <a:pPr marL="514350" indent="-514350">
              <a:buAutoNum type="alphaUcPeriod"/>
            </a:pPr>
            <a:r>
              <a:rPr lang="nl-BE" sz="2800" dirty="0" smtClean="0">
                <a:solidFill>
                  <a:schemeClr val="bg1">
                    <a:lumMod val="50000"/>
                  </a:schemeClr>
                </a:solidFill>
              </a:rPr>
              <a:t>Geen</a:t>
            </a:r>
          </a:p>
          <a:p>
            <a:pPr marL="514350" indent="-514350">
              <a:buAutoNum type="alphaUcPeriod"/>
            </a:pPr>
            <a:r>
              <a:rPr lang="nl-BE" sz="2800" dirty="0" smtClean="0">
                <a:solidFill>
                  <a:schemeClr val="bg1">
                    <a:lumMod val="50000"/>
                  </a:schemeClr>
                </a:solidFill>
              </a:rPr>
              <a:t>1/6maand</a:t>
            </a:r>
          </a:p>
          <a:p>
            <a:pPr marL="514350" indent="-514350">
              <a:buAutoNum type="alphaUcPeriod"/>
            </a:pPr>
            <a:r>
              <a:rPr lang="nl-BE" sz="2800" dirty="0" smtClean="0">
                <a:solidFill>
                  <a:schemeClr val="bg1">
                    <a:lumMod val="50000"/>
                  </a:schemeClr>
                </a:solidFill>
              </a:rPr>
              <a:t>1/3jaar</a:t>
            </a:r>
          </a:p>
        </p:txBody>
      </p:sp>
      <p:pic>
        <p:nvPicPr>
          <p:cNvPr id="10" name="Afbeelding 9"/>
          <p:cNvPicPr>
            <a:picLocks noChangeAspect="1"/>
          </p:cNvPicPr>
          <p:nvPr/>
        </p:nvPicPr>
        <p:blipFill>
          <a:blip r:embed="rId6"/>
          <a:stretch>
            <a:fillRect/>
          </a:stretch>
        </p:blipFill>
        <p:spPr>
          <a:xfrm>
            <a:off x="8761861" y="3171184"/>
            <a:ext cx="644035" cy="1068305"/>
          </a:xfrm>
          <a:prstGeom prst="rect">
            <a:avLst/>
          </a:prstGeom>
        </p:spPr>
      </p:pic>
      <p:pic>
        <p:nvPicPr>
          <p:cNvPr id="32" name="Picture 2" descr="Afbeeldingsresultaat voor juist of fout"/>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1493693" y="4672479"/>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Afbeeldingsresultaat voor juist of fout"/>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4552082" y="5155234"/>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Afbeeldingsresultaat voor juist of fout"/>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7855565" y="5155234"/>
            <a:ext cx="684940" cy="813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6020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smtClean="0">
                <a:solidFill>
                  <a:srgbClr val="5C9A9B"/>
                </a:solidFill>
              </a:rPr>
              <a:t>Diabetes trajecten</a:t>
            </a:r>
            <a:endParaRPr lang="nl-BE" dirty="0">
              <a:solidFill>
                <a:srgbClr val="5C9A9B"/>
              </a:solidFill>
            </a:endParaRPr>
          </a:p>
        </p:txBody>
      </p:sp>
      <p:sp>
        <p:nvSpPr>
          <p:cNvPr id="4" name="Tekstvak 3"/>
          <p:cNvSpPr txBox="1"/>
          <p:nvPr/>
        </p:nvSpPr>
        <p:spPr>
          <a:xfrm>
            <a:off x="74428" y="6175607"/>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sp>
        <p:nvSpPr>
          <p:cNvPr id="5" name="Titel 1"/>
          <p:cNvSpPr txBox="1">
            <a:spLocks/>
          </p:cNvSpPr>
          <p:nvPr/>
        </p:nvSpPr>
        <p:spPr>
          <a:xfrm>
            <a:off x="831850" y="1556403"/>
            <a:ext cx="6535305" cy="79194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nl-BE" sz="4800" dirty="0">
              <a:solidFill>
                <a:srgbClr val="5C9A9B"/>
              </a:solidFill>
            </a:endParaRPr>
          </a:p>
        </p:txBody>
      </p:sp>
      <p:sp>
        <p:nvSpPr>
          <p:cNvPr id="3" name="Tekstvak 2"/>
          <p:cNvSpPr txBox="1"/>
          <p:nvPr/>
        </p:nvSpPr>
        <p:spPr>
          <a:xfrm>
            <a:off x="1735282" y="2512553"/>
            <a:ext cx="5081155" cy="646331"/>
          </a:xfrm>
          <a:prstGeom prst="rect">
            <a:avLst/>
          </a:prstGeom>
          <a:noFill/>
          <a:ln w="28575">
            <a:noFill/>
          </a:ln>
        </p:spPr>
        <p:txBody>
          <a:bodyPr wrap="square" rtlCol="0">
            <a:spAutoFit/>
          </a:bodyPr>
          <a:lstStyle/>
          <a:p>
            <a:r>
              <a:rPr lang="nl-BE" sz="3600" dirty="0" smtClean="0">
                <a:solidFill>
                  <a:schemeClr val="bg1">
                    <a:lumMod val="50000"/>
                  </a:schemeClr>
                </a:solidFill>
              </a:rPr>
              <a:t>Zorgtraject diabetes (ZTD)</a:t>
            </a:r>
          </a:p>
        </p:txBody>
      </p:sp>
      <p:sp>
        <p:nvSpPr>
          <p:cNvPr id="6" name="Tekstvak 5"/>
          <p:cNvSpPr txBox="1"/>
          <p:nvPr/>
        </p:nvSpPr>
        <p:spPr>
          <a:xfrm>
            <a:off x="1735282" y="3266733"/>
            <a:ext cx="6286500" cy="646331"/>
          </a:xfrm>
          <a:prstGeom prst="rect">
            <a:avLst/>
          </a:prstGeom>
          <a:noFill/>
          <a:ln w="28575">
            <a:solidFill>
              <a:srgbClr val="FF0000"/>
            </a:solidFill>
          </a:ln>
        </p:spPr>
        <p:txBody>
          <a:bodyPr wrap="square" rtlCol="0">
            <a:spAutoFit/>
          </a:bodyPr>
          <a:lstStyle/>
          <a:p>
            <a:r>
              <a:rPr lang="nl-BE" sz="3600" dirty="0" smtClean="0">
                <a:solidFill>
                  <a:schemeClr val="bg1">
                    <a:lumMod val="50000"/>
                  </a:schemeClr>
                </a:solidFill>
              </a:rPr>
              <a:t>Programma educatie en zelfzorg</a:t>
            </a:r>
          </a:p>
        </p:txBody>
      </p:sp>
      <p:sp>
        <p:nvSpPr>
          <p:cNvPr id="7" name="Tekstvak 6"/>
          <p:cNvSpPr txBox="1"/>
          <p:nvPr/>
        </p:nvSpPr>
        <p:spPr>
          <a:xfrm>
            <a:off x="1735282" y="4812646"/>
            <a:ext cx="6286500" cy="646331"/>
          </a:xfrm>
          <a:prstGeom prst="rect">
            <a:avLst/>
          </a:prstGeom>
          <a:noFill/>
        </p:spPr>
        <p:txBody>
          <a:bodyPr wrap="square" rtlCol="0">
            <a:spAutoFit/>
          </a:bodyPr>
          <a:lstStyle/>
          <a:p>
            <a:r>
              <a:rPr lang="nl-BE" sz="3600" dirty="0" smtClean="0">
                <a:solidFill>
                  <a:schemeClr val="bg1">
                    <a:lumMod val="50000"/>
                  </a:schemeClr>
                </a:solidFill>
              </a:rPr>
              <a:t>Diabetesconventie</a:t>
            </a:r>
          </a:p>
        </p:txBody>
      </p:sp>
      <p:pic>
        <p:nvPicPr>
          <p:cNvPr id="10" name="Afbeelding 9"/>
          <p:cNvPicPr>
            <a:picLocks noChangeAspect="1"/>
          </p:cNvPicPr>
          <p:nvPr/>
        </p:nvPicPr>
        <p:blipFill>
          <a:blip r:embed="rId3"/>
          <a:stretch>
            <a:fillRect/>
          </a:stretch>
        </p:blipFill>
        <p:spPr>
          <a:xfrm>
            <a:off x="770082" y="4718502"/>
            <a:ext cx="760149" cy="760149"/>
          </a:xfrm>
          <a:prstGeom prst="rect">
            <a:avLst/>
          </a:prstGeom>
        </p:spPr>
      </p:pic>
      <p:pic>
        <p:nvPicPr>
          <p:cNvPr id="11" name="Afbeelding 10"/>
          <p:cNvPicPr>
            <a:picLocks noChangeAspect="1"/>
          </p:cNvPicPr>
          <p:nvPr/>
        </p:nvPicPr>
        <p:blipFill>
          <a:blip r:embed="rId4"/>
          <a:stretch>
            <a:fillRect/>
          </a:stretch>
        </p:blipFill>
        <p:spPr>
          <a:xfrm>
            <a:off x="641557" y="2574502"/>
            <a:ext cx="1005149" cy="528514"/>
          </a:xfrm>
          <a:prstGeom prst="rect">
            <a:avLst/>
          </a:prstGeom>
        </p:spPr>
      </p:pic>
      <p:pic>
        <p:nvPicPr>
          <p:cNvPr id="12" name="Afbeelding 11"/>
          <p:cNvPicPr>
            <a:picLocks noChangeAspect="1"/>
          </p:cNvPicPr>
          <p:nvPr/>
        </p:nvPicPr>
        <p:blipFill>
          <a:blip r:embed="rId4"/>
          <a:stretch>
            <a:fillRect/>
          </a:stretch>
        </p:blipFill>
        <p:spPr>
          <a:xfrm>
            <a:off x="641556" y="3308520"/>
            <a:ext cx="1005149" cy="528514"/>
          </a:xfrm>
          <a:prstGeom prst="rect">
            <a:avLst/>
          </a:prstGeom>
        </p:spPr>
      </p:pic>
      <p:pic>
        <p:nvPicPr>
          <p:cNvPr id="14" name="Afbeelding 13"/>
          <p:cNvPicPr>
            <a:picLocks noChangeAspect="1"/>
          </p:cNvPicPr>
          <p:nvPr/>
        </p:nvPicPr>
        <p:blipFill rotWithShape="1">
          <a:blip r:embed="rId5"/>
          <a:srcRect l="10834" b="14502"/>
          <a:stretch/>
        </p:blipFill>
        <p:spPr>
          <a:xfrm>
            <a:off x="9480197" y="1974861"/>
            <a:ext cx="1867253" cy="3446565"/>
          </a:xfrm>
          <a:prstGeom prst="rect">
            <a:avLst/>
          </a:prstGeom>
        </p:spPr>
      </p:pic>
      <p:pic>
        <p:nvPicPr>
          <p:cNvPr id="15" name="Afbeelding 14"/>
          <p:cNvPicPr>
            <a:picLocks noChangeAspect="1"/>
          </p:cNvPicPr>
          <p:nvPr/>
        </p:nvPicPr>
        <p:blipFill>
          <a:blip r:embed="rId4"/>
          <a:stretch>
            <a:fillRect/>
          </a:stretch>
        </p:blipFill>
        <p:spPr>
          <a:xfrm>
            <a:off x="641556" y="4062701"/>
            <a:ext cx="1005149" cy="528514"/>
          </a:xfrm>
          <a:prstGeom prst="rect">
            <a:avLst/>
          </a:prstGeom>
        </p:spPr>
      </p:pic>
      <p:sp>
        <p:nvSpPr>
          <p:cNvPr id="16" name="Tekstvak 15"/>
          <p:cNvSpPr txBox="1"/>
          <p:nvPr/>
        </p:nvSpPr>
        <p:spPr>
          <a:xfrm>
            <a:off x="1735282" y="4003792"/>
            <a:ext cx="7185694" cy="646331"/>
          </a:xfrm>
          <a:prstGeom prst="rect">
            <a:avLst/>
          </a:prstGeom>
          <a:noFill/>
        </p:spPr>
        <p:txBody>
          <a:bodyPr wrap="square" rtlCol="0">
            <a:spAutoFit/>
          </a:bodyPr>
          <a:lstStyle/>
          <a:p>
            <a:r>
              <a:rPr lang="nl-BE" sz="3600" dirty="0" smtClean="0">
                <a:solidFill>
                  <a:schemeClr val="bg1">
                    <a:lumMod val="50000"/>
                  </a:schemeClr>
                </a:solidFill>
              </a:rPr>
              <a:t>Opvolging – educatie therapietrouw</a:t>
            </a:r>
            <a:endParaRPr lang="nl-BE" sz="3600" dirty="0" smtClean="0">
              <a:solidFill>
                <a:schemeClr val="bg1">
                  <a:lumMod val="50000"/>
                </a:schemeClr>
              </a:solidFill>
            </a:endParaRPr>
          </a:p>
        </p:txBody>
      </p:sp>
    </p:spTree>
    <p:extLst>
      <p:ext uri="{BB962C8B-B14F-4D97-AF65-F5344CB8AC3E}">
        <p14:creationId xmlns:p14="http://schemas.microsoft.com/office/powerpoint/2010/main" val="35201556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1255884"/>
          </a:xfrm>
        </p:spPr>
        <p:txBody>
          <a:bodyPr>
            <a:normAutofit/>
          </a:bodyPr>
          <a:lstStyle/>
          <a:p>
            <a:r>
              <a:rPr lang="nl-BE" sz="5400" dirty="0">
                <a:solidFill>
                  <a:srgbClr val="5C9A9B"/>
                </a:solidFill>
              </a:rPr>
              <a:t>T</a:t>
            </a:r>
            <a:r>
              <a:rPr lang="nl-BE" sz="5400" dirty="0" smtClean="0">
                <a:solidFill>
                  <a:srgbClr val="5C9A9B"/>
                </a:solidFill>
              </a:rPr>
              <a:t>rajecten – Educatie en zelfzorg - </a:t>
            </a:r>
            <a:r>
              <a:rPr lang="nl-BE" sz="5400" dirty="0" err="1" smtClean="0">
                <a:solidFill>
                  <a:srgbClr val="5C9A9B"/>
                </a:solidFill>
              </a:rPr>
              <a:t>vwd</a:t>
            </a:r>
            <a:endParaRPr lang="nl-BE" sz="5400" dirty="0">
              <a:solidFill>
                <a:srgbClr val="5C9A9B"/>
              </a:solidFill>
            </a:endParaRPr>
          </a:p>
        </p:txBody>
      </p:sp>
      <p:sp>
        <p:nvSpPr>
          <p:cNvPr id="4" name="Tekstvak 3"/>
          <p:cNvSpPr txBox="1"/>
          <p:nvPr/>
        </p:nvSpPr>
        <p:spPr>
          <a:xfrm>
            <a:off x="74428" y="6175607"/>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sp>
        <p:nvSpPr>
          <p:cNvPr id="3" name="Tekstvak 2"/>
          <p:cNvSpPr txBox="1"/>
          <p:nvPr/>
        </p:nvSpPr>
        <p:spPr>
          <a:xfrm>
            <a:off x="2067792" y="1624195"/>
            <a:ext cx="9237517" cy="954107"/>
          </a:xfrm>
          <a:prstGeom prst="rect">
            <a:avLst/>
          </a:prstGeom>
          <a:noFill/>
        </p:spPr>
        <p:txBody>
          <a:bodyPr wrap="square" rtlCol="0">
            <a:spAutoFit/>
          </a:bodyPr>
          <a:lstStyle/>
          <a:p>
            <a:r>
              <a:rPr lang="nl-BE" sz="2800" dirty="0" smtClean="0">
                <a:solidFill>
                  <a:schemeClr val="bg1">
                    <a:lumMod val="50000"/>
                  </a:schemeClr>
                </a:solidFill>
              </a:rPr>
              <a:t>Komen onderstaande personen in aanmerking voor het programma diabetes en zelfzorg?</a:t>
            </a:r>
          </a:p>
        </p:txBody>
      </p:sp>
      <p:pic>
        <p:nvPicPr>
          <p:cNvPr id="9" name="Afbeelding 8"/>
          <p:cNvPicPr>
            <a:picLocks noChangeAspect="1"/>
          </p:cNvPicPr>
          <p:nvPr/>
        </p:nvPicPr>
        <p:blipFill>
          <a:blip r:embed="rId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831849" y="1539704"/>
            <a:ext cx="972849" cy="972849"/>
          </a:xfrm>
          <a:prstGeom prst="rect">
            <a:avLst/>
          </a:prstGeom>
        </p:spPr>
      </p:pic>
      <p:sp>
        <p:nvSpPr>
          <p:cNvPr id="21" name="Tekstvak 20"/>
          <p:cNvSpPr txBox="1"/>
          <p:nvPr/>
        </p:nvSpPr>
        <p:spPr>
          <a:xfrm>
            <a:off x="602673" y="4850693"/>
            <a:ext cx="2753169" cy="1015663"/>
          </a:xfrm>
          <a:prstGeom prst="rect">
            <a:avLst/>
          </a:prstGeom>
          <a:noFill/>
        </p:spPr>
        <p:txBody>
          <a:bodyPr wrap="square" rtlCol="0">
            <a:spAutoFit/>
          </a:bodyPr>
          <a:lstStyle/>
          <a:p>
            <a:r>
              <a:rPr lang="nl-BE" sz="2000" dirty="0" smtClean="0">
                <a:solidFill>
                  <a:schemeClr val="bg1">
                    <a:lumMod val="50000"/>
                  </a:schemeClr>
                </a:solidFill>
              </a:rPr>
              <a:t>30 weken zwanger</a:t>
            </a:r>
          </a:p>
          <a:p>
            <a:r>
              <a:rPr lang="nl-BE" sz="2000" dirty="0" smtClean="0">
                <a:solidFill>
                  <a:schemeClr val="bg1">
                    <a:lumMod val="50000"/>
                  </a:schemeClr>
                </a:solidFill>
              </a:rPr>
              <a:t>Zwangerschapsdiabetes</a:t>
            </a:r>
          </a:p>
          <a:p>
            <a:r>
              <a:rPr lang="nl-BE" sz="2000" dirty="0" smtClean="0">
                <a:solidFill>
                  <a:schemeClr val="bg1">
                    <a:lumMod val="50000"/>
                  </a:schemeClr>
                </a:solidFill>
              </a:rPr>
              <a:t>Behandeling: insuline</a:t>
            </a:r>
          </a:p>
        </p:txBody>
      </p:sp>
      <p:pic>
        <p:nvPicPr>
          <p:cNvPr id="22" name="Afbeelding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1558" y="2894067"/>
            <a:ext cx="967178" cy="1956626"/>
          </a:xfrm>
          <a:prstGeom prst="rect">
            <a:avLst/>
          </a:prstGeom>
        </p:spPr>
      </p:pic>
      <p:pic>
        <p:nvPicPr>
          <p:cNvPr id="23"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7308775" y="4082630"/>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2174831" y="4036780"/>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5" name="Afbeelding 24"/>
          <p:cNvPicPr>
            <a:picLocks noChangeAspect="1"/>
          </p:cNvPicPr>
          <p:nvPr/>
        </p:nvPicPr>
        <p:blipFill>
          <a:blip r:embed="rId6"/>
          <a:stretch>
            <a:fillRect/>
          </a:stretch>
        </p:blipFill>
        <p:spPr>
          <a:xfrm>
            <a:off x="3594070" y="3050663"/>
            <a:ext cx="1800030" cy="1800030"/>
          </a:xfrm>
          <a:prstGeom prst="rect">
            <a:avLst/>
          </a:prstGeom>
        </p:spPr>
      </p:pic>
      <p:sp>
        <p:nvSpPr>
          <p:cNvPr id="26" name="Tekstvak 25"/>
          <p:cNvSpPr txBox="1"/>
          <p:nvPr/>
        </p:nvSpPr>
        <p:spPr>
          <a:xfrm>
            <a:off x="3418189" y="4850693"/>
            <a:ext cx="2982613" cy="1015663"/>
          </a:xfrm>
          <a:prstGeom prst="rect">
            <a:avLst/>
          </a:prstGeom>
          <a:noFill/>
        </p:spPr>
        <p:txBody>
          <a:bodyPr wrap="square" rtlCol="0">
            <a:spAutoFit/>
          </a:bodyPr>
          <a:lstStyle/>
          <a:p>
            <a:r>
              <a:rPr lang="nl-BE" sz="2000" dirty="0" smtClean="0">
                <a:solidFill>
                  <a:schemeClr val="bg1">
                    <a:lumMod val="50000"/>
                  </a:schemeClr>
                </a:solidFill>
              </a:rPr>
              <a:t>64 jaar oud</a:t>
            </a:r>
          </a:p>
          <a:p>
            <a:r>
              <a:rPr lang="nl-BE" sz="2000" dirty="0" smtClean="0">
                <a:solidFill>
                  <a:schemeClr val="bg1">
                    <a:lumMod val="50000"/>
                  </a:schemeClr>
                </a:solidFill>
              </a:rPr>
              <a:t>Type 2 diabetes</a:t>
            </a:r>
          </a:p>
          <a:p>
            <a:r>
              <a:rPr lang="nl-BE" sz="2000" dirty="0" smtClean="0">
                <a:solidFill>
                  <a:schemeClr val="bg1">
                    <a:lumMod val="50000"/>
                  </a:schemeClr>
                </a:solidFill>
              </a:rPr>
              <a:t>Behandeling: metformine</a:t>
            </a:r>
          </a:p>
        </p:txBody>
      </p:sp>
      <p:pic>
        <p:nvPicPr>
          <p:cNvPr id="27"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5214993" y="4036780"/>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8" name="Afbeelding 27"/>
          <p:cNvPicPr>
            <a:picLocks noChangeAspect="1"/>
          </p:cNvPicPr>
          <p:nvPr/>
        </p:nvPicPr>
        <p:blipFill rotWithShape="1">
          <a:blip r:embed="rId7">
            <a:biLevel thresh="25000"/>
          </a:blip>
          <a:srcRect l="35402" t="48442" r="50883" b="-1"/>
          <a:stretch/>
        </p:blipFill>
        <p:spPr>
          <a:xfrm>
            <a:off x="6511075" y="2874373"/>
            <a:ext cx="750987" cy="1976320"/>
          </a:xfrm>
          <a:prstGeom prst="rect">
            <a:avLst/>
          </a:prstGeom>
        </p:spPr>
      </p:pic>
      <p:sp>
        <p:nvSpPr>
          <p:cNvPr id="29" name="Tekstvak 28"/>
          <p:cNvSpPr txBox="1"/>
          <p:nvPr/>
        </p:nvSpPr>
        <p:spPr>
          <a:xfrm>
            <a:off x="6512799" y="4846185"/>
            <a:ext cx="2537683" cy="1323439"/>
          </a:xfrm>
          <a:prstGeom prst="rect">
            <a:avLst/>
          </a:prstGeom>
          <a:noFill/>
        </p:spPr>
        <p:txBody>
          <a:bodyPr wrap="square" rtlCol="0">
            <a:spAutoFit/>
          </a:bodyPr>
          <a:lstStyle/>
          <a:p>
            <a:r>
              <a:rPr lang="nl-BE" sz="2000" dirty="0" smtClean="0">
                <a:solidFill>
                  <a:schemeClr val="bg1">
                    <a:lumMod val="50000"/>
                  </a:schemeClr>
                </a:solidFill>
              </a:rPr>
              <a:t>53 jaar oud</a:t>
            </a:r>
          </a:p>
          <a:p>
            <a:r>
              <a:rPr lang="nl-BE" sz="2000" dirty="0" smtClean="0">
                <a:solidFill>
                  <a:schemeClr val="bg1">
                    <a:lumMod val="50000"/>
                  </a:schemeClr>
                </a:solidFill>
              </a:rPr>
              <a:t>Type 2 diabetes</a:t>
            </a:r>
          </a:p>
          <a:p>
            <a:r>
              <a:rPr lang="nl-BE" sz="2000" dirty="0" smtClean="0">
                <a:solidFill>
                  <a:schemeClr val="bg1">
                    <a:lumMod val="50000"/>
                  </a:schemeClr>
                </a:solidFill>
              </a:rPr>
              <a:t>Behandeling: insuline 1x/dag</a:t>
            </a:r>
          </a:p>
        </p:txBody>
      </p:sp>
      <p:pic>
        <p:nvPicPr>
          <p:cNvPr id="30" name="Afbeelding 29"/>
          <p:cNvPicPr>
            <a:picLocks noChangeAspect="1"/>
          </p:cNvPicPr>
          <p:nvPr/>
        </p:nvPicPr>
        <p:blipFill>
          <a:blip r:embed="rId8"/>
          <a:stretch>
            <a:fillRect/>
          </a:stretch>
        </p:blipFill>
        <p:spPr>
          <a:xfrm>
            <a:off x="8573879" y="3138055"/>
            <a:ext cx="3038301" cy="1597558"/>
          </a:xfrm>
          <a:prstGeom prst="rect">
            <a:avLst/>
          </a:prstGeom>
        </p:spPr>
      </p:pic>
      <p:sp>
        <p:nvSpPr>
          <p:cNvPr id="31" name="Tekstvak 30"/>
          <p:cNvSpPr txBox="1"/>
          <p:nvPr/>
        </p:nvSpPr>
        <p:spPr>
          <a:xfrm>
            <a:off x="9209387" y="4846185"/>
            <a:ext cx="2982613" cy="1015663"/>
          </a:xfrm>
          <a:prstGeom prst="rect">
            <a:avLst/>
          </a:prstGeom>
          <a:noFill/>
        </p:spPr>
        <p:txBody>
          <a:bodyPr wrap="square" rtlCol="0">
            <a:spAutoFit/>
          </a:bodyPr>
          <a:lstStyle/>
          <a:p>
            <a:r>
              <a:rPr lang="nl-BE" sz="2000" dirty="0" smtClean="0">
                <a:solidFill>
                  <a:schemeClr val="bg1">
                    <a:lumMod val="50000"/>
                  </a:schemeClr>
                </a:solidFill>
              </a:rPr>
              <a:t>32 jaar oud</a:t>
            </a:r>
          </a:p>
          <a:p>
            <a:r>
              <a:rPr lang="nl-BE" sz="2000" dirty="0" smtClean="0">
                <a:solidFill>
                  <a:schemeClr val="bg1">
                    <a:lumMod val="50000"/>
                  </a:schemeClr>
                </a:solidFill>
              </a:rPr>
              <a:t>Type 1 diabetes</a:t>
            </a:r>
          </a:p>
          <a:p>
            <a:r>
              <a:rPr lang="nl-BE" sz="2000" dirty="0" smtClean="0">
                <a:solidFill>
                  <a:schemeClr val="bg1">
                    <a:lumMod val="50000"/>
                  </a:schemeClr>
                </a:solidFill>
              </a:rPr>
              <a:t>Behandeling: insuline</a:t>
            </a:r>
          </a:p>
        </p:txBody>
      </p:sp>
      <p:pic>
        <p:nvPicPr>
          <p:cNvPr id="32"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11006191" y="4032272"/>
            <a:ext cx="682457" cy="813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33338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1255884"/>
          </a:xfrm>
        </p:spPr>
        <p:txBody>
          <a:bodyPr>
            <a:normAutofit/>
          </a:bodyPr>
          <a:lstStyle/>
          <a:p>
            <a:r>
              <a:rPr lang="nl-BE" sz="5400" dirty="0">
                <a:solidFill>
                  <a:srgbClr val="5C9A9B"/>
                </a:solidFill>
              </a:rPr>
              <a:t>T</a:t>
            </a:r>
            <a:r>
              <a:rPr lang="nl-BE" sz="5400" dirty="0" smtClean="0">
                <a:solidFill>
                  <a:srgbClr val="5C9A9B"/>
                </a:solidFill>
              </a:rPr>
              <a:t>rajecten – Educatie en zelfzorg - </a:t>
            </a:r>
            <a:r>
              <a:rPr lang="nl-BE" sz="5400" dirty="0" err="1" smtClean="0">
                <a:solidFill>
                  <a:srgbClr val="5C9A9B"/>
                </a:solidFill>
              </a:rPr>
              <a:t>vwd</a:t>
            </a:r>
            <a:endParaRPr lang="nl-BE" sz="5400" dirty="0">
              <a:solidFill>
                <a:srgbClr val="5C9A9B"/>
              </a:solidFill>
            </a:endParaRPr>
          </a:p>
        </p:txBody>
      </p:sp>
      <p:sp>
        <p:nvSpPr>
          <p:cNvPr id="4" name="Tekstvak 3"/>
          <p:cNvSpPr txBox="1"/>
          <p:nvPr/>
        </p:nvSpPr>
        <p:spPr>
          <a:xfrm>
            <a:off x="74428" y="6175607"/>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graphicFrame>
        <p:nvGraphicFramePr>
          <p:cNvPr id="5" name="Diagram 4"/>
          <p:cNvGraphicFramePr/>
          <p:nvPr>
            <p:extLst>
              <p:ext uri="{D42A27DB-BD31-4B8C-83A1-F6EECF244321}">
                <p14:modId xmlns:p14="http://schemas.microsoft.com/office/powerpoint/2010/main" val="3528917417"/>
              </p:ext>
            </p:extLst>
          </p:nvPr>
        </p:nvGraphicFramePr>
        <p:xfrm>
          <a:off x="1392669" y="1943101"/>
          <a:ext cx="9611592" cy="34705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658745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1151812"/>
          </a:xfrm>
        </p:spPr>
        <p:txBody>
          <a:bodyPr>
            <a:normAutofit/>
          </a:bodyPr>
          <a:lstStyle/>
          <a:p>
            <a:r>
              <a:rPr lang="nl-BE" sz="4000" dirty="0">
                <a:solidFill>
                  <a:srgbClr val="5C9A9B"/>
                </a:solidFill>
              </a:rPr>
              <a:t>T</a:t>
            </a:r>
            <a:r>
              <a:rPr lang="nl-BE" sz="4000" dirty="0" smtClean="0">
                <a:solidFill>
                  <a:srgbClr val="5C9A9B"/>
                </a:solidFill>
              </a:rPr>
              <a:t>rajecten – Educatie en zelfzorg - Zelfzorgmateriaal</a:t>
            </a:r>
            <a:endParaRPr lang="nl-BE" sz="4000" dirty="0">
              <a:solidFill>
                <a:srgbClr val="5C9A9B"/>
              </a:solidFill>
            </a:endParaRPr>
          </a:p>
        </p:txBody>
      </p:sp>
      <p:sp>
        <p:nvSpPr>
          <p:cNvPr id="4" name="Tekstvak 3"/>
          <p:cNvSpPr txBox="1"/>
          <p:nvPr/>
        </p:nvSpPr>
        <p:spPr>
          <a:xfrm>
            <a:off x="63479" y="6196391"/>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sp>
        <p:nvSpPr>
          <p:cNvPr id="3" name="Tekstvak 2"/>
          <p:cNvSpPr txBox="1"/>
          <p:nvPr/>
        </p:nvSpPr>
        <p:spPr>
          <a:xfrm>
            <a:off x="2067792" y="1624195"/>
            <a:ext cx="9798626" cy="954107"/>
          </a:xfrm>
          <a:prstGeom prst="rect">
            <a:avLst/>
          </a:prstGeom>
          <a:noFill/>
        </p:spPr>
        <p:txBody>
          <a:bodyPr wrap="square" rtlCol="0">
            <a:spAutoFit/>
          </a:bodyPr>
          <a:lstStyle/>
          <a:p>
            <a:r>
              <a:rPr lang="nl-BE" sz="2800" dirty="0" smtClean="0">
                <a:solidFill>
                  <a:schemeClr val="bg1">
                    <a:lumMod val="50000"/>
                  </a:schemeClr>
                </a:solidFill>
              </a:rPr>
              <a:t>Op welke hoeveelheid zelfzorgmateriaal heeft de patiënt jaarlijks recht?</a:t>
            </a:r>
          </a:p>
        </p:txBody>
      </p:sp>
      <p:pic>
        <p:nvPicPr>
          <p:cNvPr id="9" name="Afbeelding 8"/>
          <p:cNvPicPr>
            <a:picLocks noChangeAspect="1"/>
          </p:cNvPicPr>
          <p:nvPr/>
        </p:nvPicPr>
        <p:blipFill>
          <a:blip r:embed="rId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831849" y="1539704"/>
            <a:ext cx="972849" cy="972849"/>
          </a:xfrm>
          <a:prstGeom prst="rect">
            <a:avLst/>
          </a:prstGeom>
        </p:spPr>
      </p:pic>
      <p:pic>
        <p:nvPicPr>
          <p:cNvPr id="5" name="Afbeelding 4"/>
          <p:cNvPicPr>
            <a:picLocks noChangeAspect="1"/>
          </p:cNvPicPr>
          <p:nvPr/>
        </p:nvPicPr>
        <p:blipFill>
          <a:blip r:embed="rId4"/>
          <a:stretch>
            <a:fillRect/>
          </a:stretch>
        </p:blipFill>
        <p:spPr>
          <a:xfrm>
            <a:off x="2178633" y="3171184"/>
            <a:ext cx="1333501" cy="1323803"/>
          </a:xfrm>
          <a:prstGeom prst="rect">
            <a:avLst/>
          </a:prstGeom>
        </p:spPr>
      </p:pic>
      <p:sp>
        <p:nvSpPr>
          <p:cNvPr id="24" name="Tekstvak 23"/>
          <p:cNvSpPr txBox="1"/>
          <p:nvPr/>
        </p:nvSpPr>
        <p:spPr>
          <a:xfrm>
            <a:off x="2178633" y="2712729"/>
            <a:ext cx="1884218" cy="523220"/>
          </a:xfrm>
          <a:prstGeom prst="rect">
            <a:avLst/>
          </a:prstGeom>
          <a:noFill/>
        </p:spPr>
        <p:txBody>
          <a:bodyPr wrap="square" rtlCol="0">
            <a:spAutoFit/>
          </a:bodyPr>
          <a:lstStyle/>
          <a:p>
            <a:r>
              <a:rPr lang="nl-BE" sz="2800" dirty="0" smtClean="0">
                <a:solidFill>
                  <a:schemeClr val="bg1">
                    <a:lumMod val="50000"/>
                  </a:schemeClr>
                </a:solidFill>
              </a:rPr>
              <a:t>Lancetten</a:t>
            </a:r>
          </a:p>
        </p:txBody>
      </p:sp>
      <p:sp>
        <p:nvSpPr>
          <p:cNvPr id="25" name="Tekstvak 24"/>
          <p:cNvSpPr txBox="1"/>
          <p:nvPr/>
        </p:nvSpPr>
        <p:spPr>
          <a:xfrm>
            <a:off x="2178633" y="4475479"/>
            <a:ext cx="1884218" cy="1384995"/>
          </a:xfrm>
          <a:prstGeom prst="rect">
            <a:avLst/>
          </a:prstGeom>
          <a:noFill/>
        </p:spPr>
        <p:txBody>
          <a:bodyPr wrap="square" rtlCol="0">
            <a:spAutoFit/>
          </a:bodyPr>
          <a:lstStyle/>
          <a:p>
            <a:pPr marL="514350" indent="-514350">
              <a:buAutoNum type="alphaUcPeriod"/>
            </a:pPr>
            <a:r>
              <a:rPr lang="nl-BE" sz="2800" dirty="0" smtClean="0">
                <a:solidFill>
                  <a:schemeClr val="bg1">
                    <a:lumMod val="50000"/>
                  </a:schemeClr>
                </a:solidFill>
              </a:rPr>
              <a:t>50</a:t>
            </a:r>
          </a:p>
          <a:p>
            <a:pPr marL="514350" indent="-514350">
              <a:buAutoNum type="alphaUcPeriod"/>
            </a:pPr>
            <a:r>
              <a:rPr lang="nl-BE" sz="2800" dirty="0" smtClean="0">
                <a:solidFill>
                  <a:schemeClr val="bg1">
                    <a:lumMod val="50000"/>
                  </a:schemeClr>
                </a:solidFill>
              </a:rPr>
              <a:t>100</a:t>
            </a:r>
          </a:p>
          <a:p>
            <a:pPr marL="514350" indent="-514350">
              <a:buAutoNum type="alphaUcPeriod"/>
            </a:pPr>
            <a:r>
              <a:rPr lang="nl-BE" sz="2800" dirty="0" smtClean="0">
                <a:solidFill>
                  <a:schemeClr val="bg1">
                    <a:lumMod val="50000"/>
                  </a:schemeClr>
                </a:solidFill>
              </a:rPr>
              <a:t>150</a:t>
            </a:r>
          </a:p>
        </p:txBody>
      </p:sp>
      <p:sp>
        <p:nvSpPr>
          <p:cNvPr id="27" name="Tekstvak 26"/>
          <p:cNvSpPr txBox="1"/>
          <p:nvPr/>
        </p:nvSpPr>
        <p:spPr>
          <a:xfrm>
            <a:off x="5167747" y="2712729"/>
            <a:ext cx="1884218" cy="523220"/>
          </a:xfrm>
          <a:prstGeom prst="rect">
            <a:avLst/>
          </a:prstGeom>
          <a:noFill/>
        </p:spPr>
        <p:txBody>
          <a:bodyPr wrap="square" rtlCol="0">
            <a:spAutoFit/>
          </a:bodyPr>
          <a:lstStyle/>
          <a:p>
            <a:r>
              <a:rPr lang="nl-BE" sz="2800" dirty="0" smtClean="0">
                <a:solidFill>
                  <a:schemeClr val="bg1">
                    <a:lumMod val="50000"/>
                  </a:schemeClr>
                </a:solidFill>
              </a:rPr>
              <a:t>Strips</a:t>
            </a:r>
          </a:p>
        </p:txBody>
      </p:sp>
      <p:sp>
        <p:nvSpPr>
          <p:cNvPr id="28" name="Tekstvak 27"/>
          <p:cNvSpPr txBox="1"/>
          <p:nvPr/>
        </p:nvSpPr>
        <p:spPr>
          <a:xfrm>
            <a:off x="5167747" y="4475479"/>
            <a:ext cx="1884218" cy="1384995"/>
          </a:xfrm>
          <a:prstGeom prst="rect">
            <a:avLst/>
          </a:prstGeom>
          <a:noFill/>
        </p:spPr>
        <p:txBody>
          <a:bodyPr wrap="square" rtlCol="0">
            <a:spAutoFit/>
          </a:bodyPr>
          <a:lstStyle/>
          <a:p>
            <a:pPr marL="514350" indent="-514350">
              <a:buAutoNum type="alphaUcPeriod"/>
            </a:pPr>
            <a:r>
              <a:rPr lang="nl-BE" sz="2800" dirty="0" smtClean="0">
                <a:solidFill>
                  <a:schemeClr val="bg1">
                    <a:lumMod val="50000"/>
                  </a:schemeClr>
                </a:solidFill>
              </a:rPr>
              <a:t>50</a:t>
            </a:r>
          </a:p>
          <a:p>
            <a:pPr marL="514350" indent="-514350">
              <a:buAutoNum type="alphaUcPeriod"/>
            </a:pPr>
            <a:r>
              <a:rPr lang="nl-BE" sz="2800" dirty="0" smtClean="0">
                <a:solidFill>
                  <a:schemeClr val="bg1">
                    <a:lumMod val="50000"/>
                  </a:schemeClr>
                </a:solidFill>
              </a:rPr>
              <a:t>100</a:t>
            </a:r>
          </a:p>
          <a:p>
            <a:pPr marL="514350" indent="-514350">
              <a:buAutoNum type="alphaUcPeriod"/>
            </a:pPr>
            <a:r>
              <a:rPr lang="nl-BE" sz="2800" dirty="0" smtClean="0">
                <a:solidFill>
                  <a:schemeClr val="bg1">
                    <a:lumMod val="50000"/>
                  </a:schemeClr>
                </a:solidFill>
              </a:rPr>
              <a:t>150</a:t>
            </a:r>
          </a:p>
        </p:txBody>
      </p:sp>
      <p:pic>
        <p:nvPicPr>
          <p:cNvPr id="7" name="Afbeelding 6"/>
          <p:cNvPicPr>
            <a:picLocks noChangeAspect="1"/>
          </p:cNvPicPr>
          <p:nvPr/>
        </p:nvPicPr>
        <p:blipFill>
          <a:blip r:embed="rId5"/>
          <a:stretch>
            <a:fillRect/>
          </a:stretch>
        </p:blipFill>
        <p:spPr>
          <a:xfrm>
            <a:off x="5237022" y="3171184"/>
            <a:ext cx="1245177" cy="1245177"/>
          </a:xfrm>
          <a:prstGeom prst="rect">
            <a:avLst/>
          </a:prstGeom>
        </p:spPr>
      </p:pic>
      <p:sp>
        <p:nvSpPr>
          <p:cNvPr id="29" name="Tekstvak 28"/>
          <p:cNvSpPr txBox="1"/>
          <p:nvPr/>
        </p:nvSpPr>
        <p:spPr>
          <a:xfrm>
            <a:off x="7521678" y="2653611"/>
            <a:ext cx="3075710" cy="523220"/>
          </a:xfrm>
          <a:prstGeom prst="rect">
            <a:avLst/>
          </a:prstGeom>
          <a:noFill/>
        </p:spPr>
        <p:txBody>
          <a:bodyPr wrap="square" rtlCol="0">
            <a:spAutoFit/>
          </a:bodyPr>
          <a:lstStyle/>
          <a:p>
            <a:r>
              <a:rPr lang="nl-BE" sz="2800" dirty="0" smtClean="0">
                <a:solidFill>
                  <a:schemeClr val="bg1">
                    <a:lumMod val="50000"/>
                  </a:schemeClr>
                </a:solidFill>
              </a:rPr>
              <a:t>Bloedglucosemeter</a:t>
            </a:r>
          </a:p>
        </p:txBody>
      </p:sp>
      <p:sp>
        <p:nvSpPr>
          <p:cNvPr id="30" name="Tekstvak 29"/>
          <p:cNvSpPr txBox="1"/>
          <p:nvPr/>
        </p:nvSpPr>
        <p:spPr>
          <a:xfrm>
            <a:off x="8463787" y="4421758"/>
            <a:ext cx="2477840" cy="1384995"/>
          </a:xfrm>
          <a:prstGeom prst="rect">
            <a:avLst/>
          </a:prstGeom>
          <a:noFill/>
        </p:spPr>
        <p:txBody>
          <a:bodyPr wrap="square" rtlCol="0">
            <a:spAutoFit/>
          </a:bodyPr>
          <a:lstStyle/>
          <a:p>
            <a:pPr marL="514350" indent="-514350">
              <a:buAutoNum type="alphaUcPeriod"/>
            </a:pPr>
            <a:r>
              <a:rPr lang="nl-BE" sz="2800" dirty="0" smtClean="0">
                <a:solidFill>
                  <a:schemeClr val="bg1">
                    <a:lumMod val="50000"/>
                  </a:schemeClr>
                </a:solidFill>
              </a:rPr>
              <a:t>Geen</a:t>
            </a:r>
          </a:p>
          <a:p>
            <a:pPr marL="514350" indent="-514350">
              <a:buAutoNum type="alphaUcPeriod"/>
            </a:pPr>
            <a:r>
              <a:rPr lang="nl-BE" sz="2800" dirty="0" smtClean="0">
                <a:solidFill>
                  <a:schemeClr val="bg1">
                    <a:lumMod val="50000"/>
                  </a:schemeClr>
                </a:solidFill>
              </a:rPr>
              <a:t>1/6maand</a:t>
            </a:r>
          </a:p>
          <a:p>
            <a:pPr marL="514350" indent="-514350">
              <a:buAutoNum type="alphaUcPeriod"/>
            </a:pPr>
            <a:r>
              <a:rPr lang="nl-BE" sz="2800" dirty="0" smtClean="0">
                <a:solidFill>
                  <a:schemeClr val="bg1">
                    <a:lumMod val="50000"/>
                  </a:schemeClr>
                </a:solidFill>
              </a:rPr>
              <a:t>1/3jaar</a:t>
            </a:r>
          </a:p>
        </p:txBody>
      </p:sp>
      <p:pic>
        <p:nvPicPr>
          <p:cNvPr id="10" name="Afbeelding 9"/>
          <p:cNvPicPr>
            <a:picLocks noChangeAspect="1"/>
          </p:cNvPicPr>
          <p:nvPr/>
        </p:nvPicPr>
        <p:blipFill>
          <a:blip r:embed="rId6"/>
          <a:stretch>
            <a:fillRect/>
          </a:stretch>
        </p:blipFill>
        <p:spPr>
          <a:xfrm>
            <a:off x="8761861" y="3171184"/>
            <a:ext cx="644035" cy="1068305"/>
          </a:xfrm>
          <a:prstGeom prst="rect">
            <a:avLst/>
          </a:prstGeom>
        </p:spPr>
      </p:pic>
      <p:pic>
        <p:nvPicPr>
          <p:cNvPr id="32" name="Picture 2" descr="Afbeeldingsresultaat voor juist of fout"/>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1493693" y="4672479"/>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Afbeeldingsresultaat voor juist of fout"/>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4523981" y="4672479"/>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Afbeeldingsresultaat voor juist of fout"/>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7855565" y="5155234"/>
            <a:ext cx="684940" cy="813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36592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fgeronde rechthoek 10"/>
          <p:cNvSpPr/>
          <p:nvPr/>
        </p:nvSpPr>
        <p:spPr>
          <a:xfrm>
            <a:off x="3927764" y="3553692"/>
            <a:ext cx="6114190" cy="1714500"/>
          </a:xfrm>
          <a:prstGeom prst="roundRect">
            <a:avLst/>
          </a:prstGeom>
          <a:solidFill>
            <a:srgbClr val="4AA8A4">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28600" algn="just">
              <a:lnSpc>
                <a:spcPct val="115000"/>
              </a:lnSpc>
              <a:spcAft>
                <a:spcPts val="800"/>
              </a:spcAft>
            </a:pPr>
            <a:r>
              <a:rPr lang="nl-BE" sz="2000" b="1" dirty="0">
                <a:solidFill>
                  <a:srgbClr val="FFFFFF"/>
                </a:solidFill>
                <a:effectLst/>
                <a:latin typeface="Calibri Light" panose="020F0302020204030204" pitchFamily="34" charset="0"/>
                <a:ea typeface="Calibri" panose="020F0502020204030204" pitchFamily="34" charset="0"/>
                <a:cs typeface="Calibri" panose="020F0502020204030204" pitchFamily="34" charset="0"/>
              </a:rPr>
              <a:t>MFO Deel </a:t>
            </a:r>
            <a:r>
              <a:rPr lang="nl-BE" sz="2000" b="1" dirty="0">
                <a:solidFill>
                  <a:srgbClr val="FFFFFF"/>
                </a:solidFill>
                <a:latin typeface="Calibri Light" panose="020F0302020204030204" pitchFamily="34" charset="0"/>
                <a:ea typeface="Calibri" panose="020F0502020204030204" pitchFamily="34" charset="0"/>
                <a:cs typeface="Calibri" panose="020F0502020204030204" pitchFamily="34" charset="0"/>
              </a:rPr>
              <a:t>2</a:t>
            </a:r>
            <a:endParaRPr lang="nl-BE" sz="2000" dirty="0">
              <a:effectLst/>
              <a:latin typeface="Calibri Light" panose="020F0302020204030204" pitchFamily="34" charset="0"/>
              <a:ea typeface="Calibri" panose="020F0502020204030204" pitchFamily="34" charset="0"/>
              <a:cs typeface="Calibri" panose="020F0502020204030204" pitchFamily="34" charset="0"/>
            </a:endParaRPr>
          </a:p>
        </p:txBody>
      </p:sp>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Opbouw MFO</a:t>
            </a:r>
            <a:endParaRPr lang="nl-BE" dirty="0">
              <a:solidFill>
                <a:srgbClr val="5C9A9B"/>
              </a:solidFill>
            </a:endParaRPr>
          </a:p>
        </p:txBody>
      </p:sp>
      <p:graphicFrame>
        <p:nvGraphicFramePr>
          <p:cNvPr id="10" name="Diagram 9"/>
          <p:cNvGraphicFramePr/>
          <p:nvPr>
            <p:extLst>
              <p:ext uri="{D42A27DB-BD31-4B8C-83A1-F6EECF244321}">
                <p14:modId xmlns:p14="http://schemas.microsoft.com/office/powerpoint/2010/main" val="313022864"/>
              </p:ext>
            </p:extLst>
          </p:nvPr>
        </p:nvGraphicFramePr>
        <p:xfrm>
          <a:off x="1766455" y="1080655"/>
          <a:ext cx="8250381" cy="4966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19209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smtClean="0">
                <a:solidFill>
                  <a:srgbClr val="5C9A9B"/>
                </a:solidFill>
              </a:rPr>
              <a:t>Diabetes trajecten</a:t>
            </a:r>
            <a:endParaRPr lang="nl-BE" dirty="0">
              <a:solidFill>
                <a:srgbClr val="5C9A9B"/>
              </a:solidFill>
            </a:endParaRPr>
          </a:p>
        </p:txBody>
      </p:sp>
      <p:sp>
        <p:nvSpPr>
          <p:cNvPr id="5" name="Titel 1"/>
          <p:cNvSpPr txBox="1">
            <a:spLocks/>
          </p:cNvSpPr>
          <p:nvPr/>
        </p:nvSpPr>
        <p:spPr>
          <a:xfrm>
            <a:off x="831850" y="1556403"/>
            <a:ext cx="6535305" cy="79194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nl-BE" sz="4800" dirty="0">
              <a:solidFill>
                <a:srgbClr val="5C9A9B"/>
              </a:solidFill>
            </a:endParaRPr>
          </a:p>
        </p:txBody>
      </p:sp>
      <p:sp>
        <p:nvSpPr>
          <p:cNvPr id="3" name="Tekstvak 2"/>
          <p:cNvSpPr txBox="1"/>
          <p:nvPr/>
        </p:nvSpPr>
        <p:spPr>
          <a:xfrm>
            <a:off x="1735282" y="2512553"/>
            <a:ext cx="5081155" cy="646331"/>
          </a:xfrm>
          <a:prstGeom prst="rect">
            <a:avLst/>
          </a:prstGeom>
          <a:noFill/>
          <a:ln w="28575">
            <a:noFill/>
          </a:ln>
        </p:spPr>
        <p:txBody>
          <a:bodyPr wrap="square" rtlCol="0">
            <a:spAutoFit/>
          </a:bodyPr>
          <a:lstStyle/>
          <a:p>
            <a:r>
              <a:rPr lang="nl-BE" sz="3600" dirty="0" smtClean="0">
                <a:solidFill>
                  <a:schemeClr val="bg1">
                    <a:lumMod val="50000"/>
                  </a:schemeClr>
                </a:solidFill>
              </a:rPr>
              <a:t>Zorgtraject diabetes (ZTD)</a:t>
            </a:r>
          </a:p>
        </p:txBody>
      </p:sp>
      <p:sp>
        <p:nvSpPr>
          <p:cNvPr id="6" name="Tekstvak 5"/>
          <p:cNvSpPr txBox="1"/>
          <p:nvPr/>
        </p:nvSpPr>
        <p:spPr>
          <a:xfrm>
            <a:off x="1735282" y="3266733"/>
            <a:ext cx="6286500" cy="646331"/>
          </a:xfrm>
          <a:prstGeom prst="rect">
            <a:avLst/>
          </a:prstGeom>
          <a:noFill/>
          <a:ln w="28575">
            <a:noFill/>
          </a:ln>
        </p:spPr>
        <p:txBody>
          <a:bodyPr wrap="square" rtlCol="0">
            <a:spAutoFit/>
          </a:bodyPr>
          <a:lstStyle/>
          <a:p>
            <a:r>
              <a:rPr lang="nl-BE" sz="3600" dirty="0" smtClean="0">
                <a:solidFill>
                  <a:schemeClr val="bg1">
                    <a:lumMod val="50000"/>
                  </a:schemeClr>
                </a:solidFill>
              </a:rPr>
              <a:t>Programma educatie en zelfzorg</a:t>
            </a:r>
          </a:p>
        </p:txBody>
      </p:sp>
      <p:sp>
        <p:nvSpPr>
          <p:cNvPr id="7" name="Tekstvak 6"/>
          <p:cNvSpPr txBox="1"/>
          <p:nvPr/>
        </p:nvSpPr>
        <p:spPr>
          <a:xfrm>
            <a:off x="1735282" y="4812646"/>
            <a:ext cx="6286500" cy="646331"/>
          </a:xfrm>
          <a:prstGeom prst="rect">
            <a:avLst/>
          </a:prstGeom>
          <a:noFill/>
        </p:spPr>
        <p:txBody>
          <a:bodyPr wrap="square" rtlCol="0">
            <a:spAutoFit/>
          </a:bodyPr>
          <a:lstStyle/>
          <a:p>
            <a:r>
              <a:rPr lang="nl-BE" sz="3600" dirty="0" smtClean="0">
                <a:solidFill>
                  <a:schemeClr val="bg1">
                    <a:lumMod val="50000"/>
                  </a:schemeClr>
                </a:solidFill>
              </a:rPr>
              <a:t>Diabetesconventie</a:t>
            </a:r>
          </a:p>
        </p:txBody>
      </p:sp>
      <p:pic>
        <p:nvPicPr>
          <p:cNvPr id="10" name="Afbeelding 9"/>
          <p:cNvPicPr>
            <a:picLocks noChangeAspect="1"/>
          </p:cNvPicPr>
          <p:nvPr/>
        </p:nvPicPr>
        <p:blipFill>
          <a:blip r:embed="rId3"/>
          <a:stretch>
            <a:fillRect/>
          </a:stretch>
        </p:blipFill>
        <p:spPr>
          <a:xfrm>
            <a:off x="770082" y="4718502"/>
            <a:ext cx="760149" cy="760149"/>
          </a:xfrm>
          <a:prstGeom prst="rect">
            <a:avLst/>
          </a:prstGeom>
        </p:spPr>
      </p:pic>
      <p:pic>
        <p:nvPicPr>
          <p:cNvPr id="11" name="Afbeelding 10"/>
          <p:cNvPicPr>
            <a:picLocks noChangeAspect="1"/>
          </p:cNvPicPr>
          <p:nvPr/>
        </p:nvPicPr>
        <p:blipFill>
          <a:blip r:embed="rId4"/>
          <a:stretch>
            <a:fillRect/>
          </a:stretch>
        </p:blipFill>
        <p:spPr>
          <a:xfrm>
            <a:off x="641557" y="2574502"/>
            <a:ext cx="1005149" cy="528514"/>
          </a:xfrm>
          <a:prstGeom prst="rect">
            <a:avLst/>
          </a:prstGeom>
        </p:spPr>
      </p:pic>
      <p:pic>
        <p:nvPicPr>
          <p:cNvPr id="12" name="Afbeelding 11"/>
          <p:cNvPicPr>
            <a:picLocks noChangeAspect="1"/>
          </p:cNvPicPr>
          <p:nvPr/>
        </p:nvPicPr>
        <p:blipFill>
          <a:blip r:embed="rId4"/>
          <a:stretch>
            <a:fillRect/>
          </a:stretch>
        </p:blipFill>
        <p:spPr>
          <a:xfrm>
            <a:off x="641556" y="3308520"/>
            <a:ext cx="1005149" cy="528514"/>
          </a:xfrm>
          <a:prstGeom prst="rect">
            <a:avLst/>
          </a:prstGeom>
        </p:spPr>
      </p:pic>
      <p:pic>
        <p:nvPicPr>
          <p:cNvPr id="14" name="Afbeelding 13"/>
          <p:cNvPicPr>
            <a:picLocks noChangeAspect="1"/>
          </p:cNvPicPr>
          <p:nvPr/>
        </p:nvPicPr>
        <p:blipFill rotWithShape="1">
          <a:blip r:embed="rId5"/>
          <a:srcRect l="10834" b="14502"/>
          <a:stretch/>
        </p:blipFill>
        <p:spPr>
          <a:xfrm>
            <a:off x="9480197" y="1974861"/>
            <a:ext cx="1867253" cy="3446565"/>
          </a:xfrm>
          <a:prstGeom prst="rect">
            <a:avLst/>
          </a:prstGeom>
        </p:spPr>
      </p:pic>
      <p:pic>
        <p:nvPicPr>
          <p:cNvPr id="15" name="Afbeelding 14"/>
          <p:cNvPicPr>
            <a:picLocks noChangeAspect="1"/>
          </p:cNvPicPr>
          <p:nvPr/>
        </p:nvPicPr>
        <p:blipFill>
          <a:blip r:embed="rId4"/>
          <a:stretch>
            <a:fillRect/>
          </a:stretch>
        </p:blipFill>
        <p:spPr>
          <a:xfrm>
            <a:off x="641556" y="4062701"/>
            <a:ext cx="1005149" cy="528514"/>
          </a:xfrm>
          <a:prstGeom prst="rect">
            <a:avLst/>
          </a:prstGeom>
        </p:spPr>
      </p:pic>
      <p:sp>
        <p:nvSpPr>
          <p:cNvPr id="16" name="Tekstvak 15"/>
          <p:cNvSpPr txBox="1"/>
          <p:nvPr/>
        </p:nvSpPr>
        <p:spPr>
          <a:xfrm>
            <a:off x="1735282" y="4003792"/>
            <a:ext cx="7185694" cy="646331"/>
          </a:xfrm>
          <a:prstGeom prst="rect">
            <a:avLst/>
          </a:prstGeom>
          <a:noFill/>
          <a:ln w="28575">
            <a:solidFill>
              <a:srgbClr val="FF0000"/>
            </a:solidFill>
          </a:ln>
        </p:spPr>
        <p:txBody>
          <a:bodyPr wrap="square" rtlCol="0">
            <a:spAutoFit/>
          </a:bodyPr>
          <a:lstStyle/>
          <a:p>
            <a:r>
              <a:rPr lang="nl-BE" sz="3600" dirty="0" smtClean="0">
                <a:solidFill>
                  <a:schemeClr val="bg1">
                    <a:lumMod val="50000"/>
                  </a:schemeClr>
                </a:solidFill>
              </a:rPr>
              <a:t>Opvolging – educatie therapietrouw</a:t>
            </a:r>
            <a:endParaRPr lang="nl-BE" sz="3600" dirty="0" smtClean="0">
              <a:solidFill>
                <a:schemeClr val="bg1">
                  <a:lumMod val="50000"/>
                </a:schemeClr>
              </a:solidFill>
            </a:endParaRPr>
          </a:p>
        </p:txBody>
      </p:sp>
    </p:spTree>
    <p:extLst>
      <p:ext uri="{BB962C8B-B14F-4D97-AF65-F5344CB8AC3E}">
        <p14:creationId xmlns:p14="http://schemas.microsoft.com/office/powerpoint/2010/main" val="51016703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1255884"/>
          </a:xfrm>
        </p:spPr>
        <p:txBody>
          <a:bodyPr>
            <a:normAutofit fontScale="90000"/>
          </a:bodyPr>
          <a:lstStyle/>
          <a:p>
            <a:r>
              <a:rPr lang="nl-BE" sz="5400" dirty="0">
                <a:solidFill>
                  <a:srgbClr val="5C9A9B"/>
                </a:solidFill>
              </a:rPr>
              <a:t>T</a:t>
            </a:r>
            <a:r>
              <a:rPr lang="nl-BE" sz="5400" dirty="0" smtClean="0">
                <a:solidFill>
                  <a:srgbClr val="5C9A9B"/>
                </a:solidFill>
              </a:rPr>
              <a:t>rajecten – </a:t>
            </a:r>
            <a:r>
              <a:rPr lang="nl-BE" sz="5400" dirty="0" smtClean="0">
                <a:solidFill>
                  <a:srgbClr val="5C9A9B"/>
                </a:solidFill>
              </a:rPr>
              <a:t>opvolging therapietrouw - </a:t>
            </a:r>
            <a:r>
              <a:rPr lang="nl-BE" sz="5400" dirty="0" err="1" smtClean="0">
                <a:solidFill>
                  <a:srgbClr val="5C9A9B"/>
                </a:solidFill>
              </a:rPr>
              <a:t>vwd</a:t>
            </a:r>
            <a:endParaRPr lang="nl-BE" sz="5400" dirty="0">
              <a:solidFill>
                <a:srgbClr val="5C9A9B"/>
              </a:solidFill>
            </a:endParaRPr>
          </a:p>
        </p:txBody>
      </p:sp>
      <p:sp>
        <p:nvSpPr>
          <p:cNvPr id="3" name="Tekstvak 2"/>
          <p:cNvSpPr txBox="1"/>
          <p:nvPr/>
        </p:nvSpPr>
        <p:spPr>
          <a:xfrm>
            <a:off x="2067792" y="1624195"/>
            <a:ext cx="9237517" cy="954107"/>
          </a:xfrm>
          <a:prstGeom prst="rect">
            <a:avLst/>
          </a:prstGeom>
          <a:noFill/>
        </p:spPr>
        <p:txBody>
          <a:bodyPr wrap="square" rtlCol="0">
            <a:spAutoFit/>
          </a:bodyPr>
          <a:lstStyle/>
          <a:p>
            <a:r>
              <a:rPr lang="nl-BE" sz="2800" dirty="0" smtClean="0">
                <a:solidFill>
                  <a:schemeClr val="bg1">
                    <a:lumMod val="50000"/>
                  </a:schemeClr>
                </a:solidFill>
              </a:rPr>
              <a:t>Komen onderstaande </a:t>
            </a:r>
            <a:r>
              <a:rPr lang="nl-BE" sz="2800" dirty="0" smtClean="0">
                <a:solidFill>
                  <a:schemeClr val="bg1">
                    <a:lumMod val="50000"/>
                  </a:schemeClr>
                </a:solidFill>
              </a:rPr>
              <a:t>personen (allen GMD) </a:t>
            </a:r>
            <a:r>
              <a:rPr lang="nl-BE" sz="2800" dirty="0" smtClean="0">
                <a:solidFill>
                  <a:schemeClr val="bg1">
                    <a:lumMod val="50000"/>
                  </a:schemeClr>
                </a:solidFill>
              </a:rPr>
              <a:t>in aanmerking voor het programma </a:t>
            </a:r>
            <a:r>
              <a:rPr lang="nl-BE" sz="2800" dirty="0" smtClean="0">
                <a:solidFill>
                  <a:schemeClr val="bg1">
                    <a:lumMod val="50000"/>
                  </a:schemeClr>
                </a:solidFill>
              </a:rPr>
              <a:t>opvolging therapietrouw?</a:t>
            </a:r>
            <a:endParaRPr lang="nl-BE" sz="2800" dirty="0" smtClean="0">
              <a:solidFill>
                <a:schemeClr val="bg1">
                  <a:lumMod val="50000"/>
                </a:schemeClr>
              </a:solidFill>
            </a:endParaRPr>
          </a:p>
        </p:txBody>
      </p:sp>
      <p:pic>
        <p:nvPicPr>
          <p:cNvPr id="9" name="Afbeelding 8"/>
          <p:cNvPicPr>
            <a:picLocks noChangeAspect="1"/>
          </p:cNvPicPr>
          <p:nvPr/>
        </p:nvPicPr>
        <p:blipFill>
          <a:blip r:embed="rId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831849" y="1539704"/>
            <a:ext cx="972849" cy="972849"/>
          </a:xfrm>
          <a:prstGeom prst="rect">
            <a:avLst/>
          </a:prstGeom>
        </p:spPr>
      </p:pic>
      <p:sp>
        <p:nvSpPr>
          <p:cNvPr id="21" name="Tekstvak 20"/>
          <p:cNvSpPr txBox="1"/>
          <p:nvPr/>
        </p:nvSpPr>
        <p:spPr>
          <a:xfrm>
            <a:off x="602673" y="4850693"/>
            <a:ext cx="2753169" cy="1015663"/>
          </a:xfrm>
          <a:prstGeom prst="rect">
            <a:avLst/>
          </a:prstGeom>
          <a:noFill/>
        </p:spPr>
        <p:txBody>
          <a:bodyPr wrap="square" rtlCol="0">
            <a:spAutoFit/>
          </a:bodyPr>
          <a:lstStyle/>
          <a:p>
            <a:r>
              <a:rPr lang="nl-BE" sz="2000" dirty="0" smtClean="0">
                <a:solidFill>
                  <a:schemeClr val="bg1">
                    <a:lumMod val="50000"/>
                  </a:schemeClr>
                </a:solidFill>
              </a:rPr>
              <a:t>30 weken zwanger</a:t>
            </a:r>
          </a:p>
          <a:p>
            <a:r>
              <a:rPr lang="nl-BE" sz="2000" dirty="0" smtClean="0">
                <a:solidFill>
                  <a:schemeClr val="bg1">
                    <a:lumMod val="50000"/>
                  </a:schemeClr>
                </a:solidFill>
              </a:rPr>
              <a:t>Zwangerschapsdiabetes</a:t>
            </a:r>
          </a:p>
          <a:p>
            <a:r>
              <a:rPr lang="nl-BE" sz="2000" dirty="0" smtClean="0">
                <a:solidFill>
                  <a:schemeClr val="bg1">
                    <a:lumMod val="50000"/>
                  </a:schemeClr>
                </a:solidFill>
              </a:rPr>
              <a:t>Insuline tijdelijk</a:t>
            </a:r>
            <a:endParaRPr lang="nl-BE" sz="2000" dirty="0" smtClean="0">
              <a:solidFill>
                <a:schemeClr val="bg1">
                  <a:lumMod val="50000"/>
                </a:schemeClr>
              </a:solidFill>
            </a:endParaRPr>
          </a:p>
        </p:txBody>
      </p:sp>
      <p:pic>
        <p:nvPicPr>
          <p:cNvPr id="22" name="Afbeelding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1558" y="2894067"/>
            <a:ext cx="967178" cy="1956626"/>
          </a:xfrm>
          <a:prstGeom prst="rect">
            <a:avLst/>
          </a:prstGeom>
        </p:spPr>
      </p:pic>
      <p:pic>
        <p:nvPicPr>
          <p:cNvPr id="24"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2174831" y="4036780"/>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5" name="Afbeelding 24"/>
          <p:cNvPicPr>
            <a:picLocks noChangeAspect="1"/>
          </p:cNvPicPr>
          <p:nvPr/>
        </p:nvPicPr>
        <p:blipFill>
          <a:blip r:embed="rId6"/>
          <a:stretch>
            <a:fillRect/>
          </a:stretch>
        </p:blipFill>
        <p:spPr>
          <a:xfrm>
            <a:off x="3594070" y="3050663"/>
            <a:ext cx="1800030" cy="1800030"/>
          </a:xfrm>
          <a:prstGeom prst="rect">
            <a:avLst/>
          </a:prstGeom>
        </p:spPr>
      </p:pic>
      <p:sp>
        <p:nvSpPr>
          <p:cNvPr id="26" name="Tekstvak 25"/>
          <p:cNvSpPr txBox="1"/>
          <p:nvPr/>
        </p:nvSpPr>
        <p:spPr>
          <a:xfrm>
            <a:off x="3418189" y="4850693"/>
            <a:ext cx="2982613" cy="1323439"/>
          </a:xfrm>
          <a:prstGeom prst="rect">
            <a:avLst/>
          </a:prstGeom>
          <a:noFill/>
        </p:spPr>
        <p:txBody>
          <a:bodyPr wrap="square" rtlCol="0">
            <a:spAutoFit/>
          </a:bodyPr>
          <a:lstStyle/>
          <a:p>
            <a:r>
              <a:rPr lang="nl-BE" sz="2000" dirty="0" smtClean="0">
                <a:solidFill>
                  <a:schemeClr val="bg1">
                    <a:lumMod val="50000"/>
                  </a:schemeClr>
                </a:solidFill>
              </a:rPr>
              <a:t>64 jaar </a:t>
            </a:r>
            <a:r>
              <a:rPr lang="nl-BE" sz="2000" dirty="0" smtClean="0">
                <a:solidFill>
                  <a:schemeClr val="bg1">
                    <a:lumMod val="50000"/>
                  </a:schemeClr>
                </a:solidFill>
              </a:rPr>
              <a:t>oud, type II (geen ZTD/DC)</a:t>
            </a:r>
            <a:endParaRPr lang="nl-BE" sz="2000" dirty="0" smtClean="0">
              <a:solidFill>
                <a:schemeClr val="bg1">
                  <a:lumMod val="50000"/>
                </a:schemeClr>
              </a:solidFill>
            </a:endParaRPr>
          </a:p>
          <a:p>
            <a:r>
              <a:rPr lang="nl-BE" sz="2000" dirty="0" smtClean="0">
                <a:solidFill>
                  <a:schemeClr val="bg1">
                    <a:lumMod val="50000"/>
                  </a:schemeClr>
                </a:solidFill>
              </a:rPr>
              <a:t>Metformine en DPP4</a:t>
            </a:r>
          </a:p>
          <a:p>
            <a:r>
              <a:rPr lang="nl-BE" sz="2000" dirty="0" smtClean="0">
                <a:solidFill>
                  <a:schemeClr val="bg1">
                    <a:lumMod val="50000"/>
                  </a:schemeClr>
                </a:solidFill>
              </a:rPr>
              <a:t>BMI = 31,5 </a:t>
            </a:r>
            <a:endParaRPr lang="nl-BE" sz="2000" dirty="0" smtClean="0">
              <a:solidFill>
                <a:schemeClr val="bg1">
                  <a:lumMod val="50000"/>
                </a:schemeClr>
              </a:solidFill>
            </a:endParaRPr>
          </a:p>
        </p:txBody>
      </p:sp>
      <p:pic>
        <p:nvPicPr>
          <p:cNvPr id="28" name="Afbeelding 27"/>
          <p:cNvPicPr>
            <a:picLocks noChangeAspect="1"/>
          </p:cNvPicPr>
          <p:nvPr/>
        </p:nvPicPr>
        <p:blipFill rotWithShape="1">
          <a:blip r:embed="rId7">
            <a:biLevel thresh="25000"/>
          </a:blip>
          <a:srcRect l="35402" t="48442" r="50883" b="-1"/>
          <a:stretch/>
        </p:blipFill>
        <p:spPr>
          <a:xfrm>
            <a:off x="6511075" y="2874373"/>
            <a:ext cx="750987" cy="1976320"/>
          </a:xfrm>
          <a:prstGeom prst="rect">
            <a:avLst/>
          </a:prstGeom>
        </p:spPr>
      </p:pic>
      <p:sp>
        <p:nvSpPr>
          <p:cNvPr id="29" name="Tekstvak 28"/>
          <p:cNvSpPr txBox="1"/>
          <p:nvPr/>
        </p:nvSpPr>
        <p:spPr>
          <a:xfrm>
            <a:off x="6512799" y="4846185"/>
            <a:ext cx="2696588" cy="1323439"/>
          </a:xfrm>
          <a:prstGeom prst="rect">
            <a:avLst/>
          </a:prstGeom>
          <a:noFill/>
        </p:spPr>
        <p:txBody>
          <a:bodyPr wrap="square" rtlCol="0">
            <a:spAutoFit/>
          </a:bodyPr>
          <a:lstStyle/>
          <a:p>
            <a:r>
              <a:rPr lang="nl-BE" sz="2000" dirty="0" smtClean="0">
                <a:solidFill>
                  <a:schemeClr val="bg1">
                    <a:lumMod val="50000"/>
                  </a:schemeClr>
                </a:solidFill>
              </a:rPr>
              <a:t>53 jaar </a:t>
            </a:r>
            <a:r>
              <a:rPr lang="nl-BE" sz="2000" dirty="0" smtClean="0">
                <a:solidFill>
                  <a:schemeClr val="bg1">
                    <a:lumMod val="50000"/>
                  </a:schemeClr>
                </a:solidFill>
              </a:rPr>
              <a:t>oud, type II (DC)</a:t>
            </a:r>
            <a:endParaRPr lang="nl-BE" sz="2000" dirty="0" smtClean="0">
              <a:solidFill>
                <a:schemeClr val="bg1">
                  <a:lumMod val="50000"/>
                </a:schemeClr>
              </a:solidFill>
            </a:endParaRPr>
          </a:p>
          <a:p>
            <a:r>
              <a:rPr lang="nl-BE" sz="2000" dirty="0" smtClean="0">
                <a:solidFill>
                  <a:schemeClr val="bg1">
                    <a:lumMod val="50000"/>
                  </a:schemeClr>
                </a:solidFill>
              </a:rPr>
              <a:t>Insuline 3xd </a:t>
            </a:r>
          </a:p>
          <a:p>
            <a:r>
              <a:rPr lang="nl-BE" sz="2000" dirty="0" smtClean="0">
                <a:solidFill>
                  <a:schemeClr val="bg1">
                    <a:lumMod val="50000"/>
                  </a:schemeClr>
                </a:solidFill>
              </a:rPr>
              <a:t>BMI 29,4 en arteriële hypertensie</a:t>
            </a:r>
            <a:endParaRPr lang="nl-BE" sz="2000" dirty="0" smtClean="0">
              <a:solidFill>
                <a:schemeClr val="bg1">
                  <a:lumMod val="50000"/>
                </a:schemeClr>
              </a:solidFill>
            </a:endParaRPr>
          </a:p>
        </p:txBody>
      </p:sp>
      <p:pic>
        <p:nvPicPr>
          <p:cNvPr id="30" name="Afbeelding 29"/>
          <p:cNvPicPr>
            <a:picLocks noChangeAspect="1"/>
          </p:cNvPicPr>
          <p:nvPr/>
        </p:nvPicPr>
        <p:blipFill>
          <a:blip r:embed="rId8"/>
          <a:stretch>
            <a:fillRect/>
          </a:stretch>
        </p:blipFill>
        <p:spPr>
          <a:xfrm>
            <a:off x="8573879" y="3138055"/>
            <a:ext cx="3038301" cy="1597558"/>
          </a:xfrm>
          <a:prstGeom prst="rect">
            <a:avLst/>
          </a:prstGeom>
        </p:spPr>
      </p:pic>
      <p:sp>
        <p:nvSpPr>
          <p:cNvPr id="31" name="Tekstvak 30"/>
          <p:cNvSpPr txBox="1"/>
          <p:nvPr/>
        </p:nvSpPr>
        <p:spPr>
          <a:xfrm>
            <a:off x="9209387" y="4846185"/>
            <a:ext cx="2982613" cy="1323439"/>
          </a:xfrm>
          <a:prstGeom prst="rect">
            <a:avLst/>
          </a:prstGeom>
          <a:noFill/>
        </p:spPr>
        <p:txBody>
          <a:bodyPr wrap="square" rtlCol="0">
            <a:spAutoFit/>
          </a:bodyPr>
          <a:lstStyle/>
          <a:p>
            <a:r>
              <a:rPr lang="nl-BE" sz="2000" dirty="0" smtClean="0">
                <a:solidFill>
                  <a:schemeClr val="bg1">
                    <a:lumMod val="50000"/>
                  </a:schemeClr>
                </a:solidFill>
              </a:rPr>
              <a:t>55</a:t>
            </a:r>
            <a:r>
              <a:rPr lang="nl-BE" sz="2000" dirty="0" smtClean="0">
                <a:solidFill>
                  <a:schemeClr val="bg1">
                    <a:lumMod val="50000"/>
                  </a:schemeClr>
                </a:solidFill>
              </a:rPr>
              <a:t> </a:t>
            </a:r>
            <a:r>
              <a:rPr lang="nl-BE" sz="2000" dirty="0" smtClean="0">
                <a:solidFill>
                  <a:schemeClr val="bg1">
                    <a:lumMod val="50000"/>
                  </a:schemeClr>
                </a:solidFill>
              </a:rPr>
              <a:t>jaar </a:t>
            </a:r>
            <a:r>
              <a:rPr lang="nl-BE" sz="2000" dirty="0" smtClean="0">
                <a:solidFill>
                  <a:schemeClr val="bg1">
                    <a:lumMod val="50000"/>
                  </a:schemeClr>
                </a:solidFill>
              </a:rPr>
              <a:t>oud, type II (geen DC/ZTD)</a:t>
            </a:r>
            <a:endParaRPr lang="nl-BE" sz="2000" dirty="0" smtClean="0">
              <a:solidFill>
                <a:schemeClr val="bg1">
                  <a:lumMod val="50000"/>
                </a:schemeClr>
              </a:solidFill>
            </a:endParaRPr>
          </a:p>
          <a:p>
            <a:r>
              <a:rPr lang="nl-BE" sz="2000" dirty="0" smtClean="0">
                <a:solidFill>
                  <a:schemeClr val="bg1">
                    <a:lumMod val="50000"/>
                  </a:schemeClr>
                </a:solidFill>
              </a:rPr>
              <a:t>Metformine, </a:t>
            </a:r>
            <a:r>
              <a:rPr lang="nl-BE" sz="2000" dirty="0" smtClean="0">
                <a:solidFill>
                  <a:schemeClr val="bg1">
                    <a:lumMod val="50000"/>
                  </a:schemeClr>
                </a:solidFill>
              </a:rPr>
              <a:t>BMI = 32</a:t>
            </a:r>
            <a:br>
              <a:rPr lang="nl-BE" sz="2000" dirty="0" smtClean="0">
                <a:solidFill>
                  <a:schemeClr val="bg1">
                    <a:lumMod val="50000"/>
                  </a:schemeClr>
                </a:solidFill>
              </a:rPr>
            </a:br>
            <a:r>
              <a:rPr lang="nl-BE" sz="2000" dirty="0" smtClean="0">
                <a:solidFill>
                  <a:schemeClr val="bg1">
                    <a:lumMod val="50000"/>
                  </a:schemeClr>
                </a:solidFill>
              </a:rPr>
              <a:t>geen arteriële hyper</a:t>
            </a:r>
            <a:endParaRPr lang="nl-BE" sz="2000" dirty="0" smtClean="0">
              <a:solidFill>
                <a:schemeClr val="bg1">
                  <a:lumMod val="50000"/>
                </a:schemeClr>
              </a:solidFill>
            </a:endParaRPr>
          </a:p>
        </p:txBody>
      </p:sp>
      <p:pic>
        <p:nvPicPr>
          <p:cNvPr id="18"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5085677" y="4083713"/>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7519864" y="4083713"/>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Afbeeldingsresultaat voor juist of fout"/>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11071931" y="4102360"/>
            <a:ext cx="684940" cy="813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0299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1255884"/>
          </a:xfrm>
        </p:spPr>
        <p:txBody>
          <a:bodyPr>
            <a:normAutofit fontScale="90000"/>
          </a:bodyPr>
          <a:lstStyle/>
          <a:p>
            <a:r>
              <a:rPr lang="nl-BE" sz="5400" dirty="0">
                <a:solidFill>
                  <a:srgbClr val="5C9A9B"/>
                </a:solidFill>
              </a:rPr>
              <a:t>T</a:t>
            </a:r>
            <a:r>
              <a:rPr lang="nl-BE" sz="5400" dirty="0" smtClean="0">
                <a:solidFill>
                  <a:srgbClr val="5C9A9B"/>
                </a:solidFill>
              </a:rPr>
              <a:t>rajecten – </a:t>
            </a:r>
            <a:r>
              <a:rPr lang="nl-BE" sz="5400" dirty="0" smtClean="0">
                <a:solidFill>
                  <a:srgbClr val="5C9A9B"/>
                </a:solidFill>
              </a:rPr>
              <a:t>opvolging therapietrouw - </a:t>
            </a:r>
            <a:r>
              <a:rPr lang="nl-BE" sz="5400" dirty="0" err="1" smtClean="0">
                <a:solidFill>
                  <a:srgbClr val="5C9A9B"/>
                </a:solidFill>
              </a:rPr>
              <a:t>vwd</a:t>
            </a:r>
            <a:endParaRPr lang="nl-BE" sz="5400" dirty="0">
              <a:solidFill>
                <a:srgbClr val="5C9A9B"/>
              </a:solidFill>
            </a:endParaRPr>
          </a:p>
        </p:txBody>
      </p:sp>
      <p:sp>
        <p:nvSpPr>
          <p:cNvPr id="3" name="Tekstvak 2"/>
          <p:cNvSpPr txBox="1"/>
          <p:nvPr/>
        </p:nvSpPr>
        <p:spPr>
          <a:xfrm>
            <a:off x="2067792" y="1624195"/>
            <a:ext cx="9237517" cy="3539430"/>
          </a:xfrm>
          <a:prstGeom prst="rect">
            <a:avLst/>
          </a:prstGeom>
          <a:noFill/>
        </p:spPr>
        <p:txBody>
          <a:bodyPr wrap="square" rtlCol="0">
            <a:spAutoFit/>
          </a:bodyPr>
          <a:lstStyle/>
          <a:p>
            <a:r>
              <a:rPr lang="nl-BE" sz="2800" u="sng" dirty="0" smtClean="0">
                <a:solidFill>
                  <a:schemeClr val="bg1">
                    <a:lumMod val="50000"/>
                  </a:schemeClr>
                </a:solidFill>
              </a:rPr>
              <a:t>Voorwaarden</a:t>
            </a:r>
            <a:r>
              <a:rPr lang="nl-BE" sz="2800" dirty="0" smtClean="0">
                <a:solidFill>
                  <a:schemeClr val="bg1">
                    <a:lumMod val="50000"/>
                  </a:schemeClr>
                </a:solidFill>
              </a:rPr>
              <a:t>:</a:t>
            </a:r>
          </a:p>
          <a:p>
            <a:endParaRPr lang="nl-BE" sz="2800" dirty="0">
              <a:solidFill>
                <a:schemeClr val="bg1">
                  <a:lumMod val="50000"/>
                </a:schemeClr>
              </a:solidFill>
            </a:endParaRPr>
          </a:p>
          <a:p>
            <a:pPr marL="457200" indent="-457200">
              <a:buFontTx/>
              <a:buChar char="-"/>
            </a:pPr>
            <a:r>
              <a:rPr lang="nl-BE" sz="2800" dirty="0" smtClean="0">
                <a:solidFill>
                  <a:schemeClr val="bg1">
                    <a:lumMod val="50000"/>
                  </a:schemeClr>
                </a:solidFill>
              </a:rPr>
              <a:t>GMD hebben</a:t>
            </a:r>
          </a:p>
          <a:p>
            <a:pPr marL="457200" indent="-457200">
              <a:buFontTx/>
              <a:buChar char="-"/>
            </a:pPr>
            <a:r>
              <a:rPr lang="nl-BE" sz="2800" dirty="0" smtClean="0">
                <a:solidFill>
                  <a:schemeClr val="bg1">
                    <a:lumMod val="50000"/>
                  </a:schemeClr>
                </a:solidFill>
              </a:rPr>
              <a:t>Arts schrijft voor </a:t>
            </a:r>
            <a:r>
              <a:rPr lang="nl-BE" sz="2800" i="1" dirty="0" smtClean="0">
                <a:solidFill>
                  <a:schemeClr val="bg1">
                    <a:lumMod val="50000"/>
                  </a:schemeClr>
                </a:solidFill>
              </a:rPr>
              <a:t>‘opvolging van patiënt diabetes type II –educatie therapietrouw’</a:t>
            </a:r>
          </a:p>
          <a:p>
            <a:pPr marL="457200" indent="-457200">
              <a:buFontTx/>
              <a:buChar char="-"/>
            </a:pPr>
            <a:r>
              <a:rPr lang="nl-BE" sz="2800" dirty="0" smtClean="0">
                <a:solidFill>
                  <a:schemeClr val="bg1">
                    <a:lumMod val="50000"/>
                  </a:schemeClr>
                </a:solidFill>
              </a:rPr>
              <a:t>Max vier prestaties educatie per jaar (ook bij andere zorgverstrekkers)</a:t>
            </a:r>
          </a:p>
          <a:p>
            <a:endParaRPr lang="nl-BE" sz="2800" dirty="0" smtClean="0">
              <a:solidFill>
                <a:schemeClr val="bg1">
                  <a:lumMod val="50000"/>
                </a:schemeClr>
              </a:solidFill>
            </a:endParaRPr>
          </a:p>
        </p:txBody>
      </p:sp>
      <p:pic>
        <p:nvPicPr>
          <p:cNvPr id="9" name="Afbeelding 8"/>
          <p:cNvPicPr>
            <a:picLocks noChangeAspect="1"/>
          </p:cNvPicPr>
          <p:nvPr/>
        </p:nvPicPr>
        <p:blipFill>
          <a:blip r:embed="rId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831849" y="1539704"/>
            <a:ext cx="972849" cy="972849"/>
          </a:xfrm>
          <a:prstGeom prst="rect">
            <a:avLst/>
          </a:prstGeom>
        </p:spPr>
      </p:pic>
    </p:spTree>
    <p:extLst>
      <p:ext uri="{BB962C8B-B14F-4D97-AF65-F5344CB8AC3E}">
        <p14:creationId xmlns:p14="http://schemas.microsoft.com/office/powerpoint/2010/main" val="29979057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smtClean="0">
                <a:solidFill>
                  <a:srgbClr val="5C9A9B"/>
                </a:solidFill>
              </a:rPr>
              <a:t>Diabetes trajecten</a:t>
            </a:r>
            <a:endParaRPr lang="nl-BE" dirty="0">
              <a:solidFill>
                <a:srgbClr val="5C9A9B"/>
              </a:solidFill>
            </a:endParaRPr>
          </a:p>
        </p:txBody>
      </p:sp>
      <p:sp>
        <p:nvSpPr>
          <p:cNvPr id="5" name="Titel 1"/>
          <p:cNvSpPr txBox="1">
            <a:spLocks/>
          </p:cNvSpPr>
          <p:nvPr/>
        </p:nvSpPr>
        <p:spPr>
          <a:xfrm>
            <a:off x="831850" y="1556403"/>
            <a:ext cx="6535305" cy="79194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nl-BE" sz="4800" dirty="0">
              <a:solidFill>
                <a:srgbClr val="5C9A9B"/>
              </a:solidFill>
            </a:endParaRPr>
          </a:p>
        </p:txBody>
      </p:sp>
      <p:sp>
        <p:nvSpPr>
          <p:cNvPr id="3" name="Tekstvak 2"/>
          <p:cNvSpPr txBox="1"/>
          <p:nvPr/>
        </p:nvSpPr>
        <p:spPr>
          <a:xfrm>
            <a:off x="1735282" y="2512553"/>
            <a:ext cx="5081155" cy="646331"/>
          </a:xfrm>
          <a:prstGeom prst="rect">
            <a:avLst/>
          </a:prstGeom>
          <a:noFill/>
          <a:ln w="28575">
            <a:noFill/>
          </a:ln>
        </p:spPr>
        <p:txBody>
          <a:bodyPr wrap="square" rtlCol="0">
            <a:spAutoFit/>
          </a:bodyPr>
          <a:lstStyle/>
          <a:p>
            <a:r>
              <a:rPr lang="nl-BE" sz="3600" dirty="0" smtClean="0">
                <a:solidFill>
                  <a:schemeClr val="bg1">
                    <a:lumMod val="50000"/>
                  </a:schemeClr>
                </a:solidFill>
              </a:rPr>
              <a:t>Zorgtraject diabetes (ZTD)</a:t>
            </a:r>
          </a:p>
        </p:txBody>
      </p:sp>
      <p:sp>
        <p:nvSpPr>
          <p:cNvPr id="6" name="Tekstvak 5"/>
          <p:cNvSpPr txBox="1"/>
          <p:nvPr/>
        </p:nvSpPr>
        <p:spPr>
          <a:xfrm>
            <a:off x="1735282" y="3266733"/>
            <a:ext cx="6286500" cy="646331"/>
          </a:xfrm>
          <a:prstGeom prst="rect">
            <a:avLst/>
          </a:prstGeom>
          <a:noFill/>
          <a:ln w="28575">
            <a:noFill/>
          </a:ln>
        </p:spPr>
        <p:txBody>
          <a:bodyPr wrap="square" rtlCol="0">
            <a:spAutoFit/>
          </a:bodyPr>
          <a:lstStyle/>
          <a:p>
            <a:r>
              <a:rPr lang="nl-BE" sz="3600" dirty="0" smtClean="0">
                <a:solidFill>
                  <a:schemeClr val="bg1">
                    <a:lumMod val="50000"/>
                  </a:schemeClr>
                </a:solidFill>
              </a:rPr>
              <a:t>Programma educatie en zelfzorg</a:t>
            </a:r>
          </a:p>
        </p:txBody>
      </p:sp>
      <p:sp>
        <p:nvSpPr>
          <p:cNvPr id="7" name="Tekstvak 6"/>
          <p:cNvSpPr txBox="1"/>
          <p:nvPr/>
        </p:nvSpPr>
        <p:spPr>
          <a:xfrm>
            <a:off x="1735282" y="4812646"/>
            <a:ext cx="6286500" cy="646331"/>
          </a:xfrm>
          <a:prstGeom prst="rect">
            <a:avLst/>
          </a:prstGeom>
          <a:noFill/>
          <a:ln w="28575">
            <a:solidFill>
              <a:srgbClr val="FF0000"/>
            </a:solidFill>
          </a:ln>
        </p:spPr>
        <p:txBody>
          <a:bodyPr wrap="square" rtlCol="0">
            <a:spAutoFit/>
          </a:bodyPr>
          <a:lstStyle/>
          <a:p>
            <a:r>
              <a:rPr lang="nl-BE" sz="3600" dirty="0" smtClean="0">
                <a:solidFill>
                  <a:schemeClr val="bg1">
                    <a:lumMod val="50000"/>
                  </a:schemeClr>
                </a:solidFill>
              </a:rPr>
              <a:t>Diabetesconventie</a:t>
            </a:r>
          </a:p>
        </p:txBody>
      </p:sp>
      <p:pic>
        <p:nvPicPr>
          <p:cNvPr id="10" name="Afbeelding 9"/>
          <p:cNvPicPr>
            <a:picLocks noChangeAspect="1"/>
          </p:cNvPicPr>
          <p:nvPr/>
        </p:nvPicPr>
        <p:blipFill>
          <a:blip r:embed="rId3"/>
          <a:stretch>
            <a:fillRect/>
          </a:stretch>
        </p:blipFill>
        <p:spPr>
          <a:xfrm>
            <a:off x="770082" y="4718502"/>
            <a:ext cx="760149" cy="760149"/>
          </a:xfrm>
          <a:prstGeom prst="rect">
            <a:avLst/>
          </a:prstGeom>
        </p:spPr>
      </p:pic>
      <p:pic>
        <p:nvPicPr>
          <p:cNvPr id="11" name="Afbeelding 10"/>
          <p:cNvPicPr>
            <a:picLocks noChangeAspect="1"/>
          </p:cNvPicPr>
          <p:nvPr/>
        </p:nvPicPr>
        <p:blipFill>
          <a:blip r:embed="rId4"/>
          <a:stretch>
            <a:fillRect/>
          </a:stretch>
        </p:blipFill>
        <p:spPr>
          <a:xfrm>
            <a:off x="641557" y="2574502"/>
            <a:ext cx="1005149" cy="528514"/>
          </a:xfrm>
          <a:prstGeom prst="rect">
            <a:avLst/>
          </a:prstGeom>
        </p:spPr>
      </p:pic>
      <p:pic>
        <p:nvPicPr>
          <p:cNvPr id="12" name="Afbeelding 11"/>
          <p:cNvPicPr>
            <a:picLocks noChangeAspect="1"/>
          </p:cNvPicPr>
          <p:nvPr/>
        </p:nvPicPr>
        <p:blipFill>
          <a:blip r:embed="rId4"/>
          <a:stretch>
            <a:fillRect/>
          </a:stretch>
        </p:blipFill>
        <p:spPr>
          <a:xfrm>
            <a:off x="641556" y="3308520"/>
            <a:ext cx="1005149" cy="528514"/>
          </a:xfrm>
          <a:prstGeom prst="rect">
            <a:avLst/>
          </a:prstGeom>
        </p:spPr>
      </p:pic>
      <p:pic>
        <p:nvPicPr>
          <p:cNvPr id="14" name="Afbeelding 13"/>
          <p:cNvPicPr>
            <a:picLocks noChangeAspect="1"/>
          </p:cNvPicPr>
          <p:nvPr/>
        </p:nvPicPr>
        <p:blipFill rotWithShape="1">
          <a:blip r:embed="rId5"/>
          <a:srcRect l="10834" b="14502"/>
          <a:stretch/>
        </p:blipFill>
        <p:spPr>
          <a:xfrm>
            <a:off x="9480197" y="1974861"/>
            <a:ext cx="1867253" cy="3446565"/>
          </a:xfrm>
          <a:prstGeom prst="rect">
            <a:avLst/>
          </a:prstGeom>
        </p:spPr>
      </p:pic>
      <p:pic>
        <p:nvPicPr>
          <p:cNvPr id="15" name="Afbeelding 14"/>
          <p:cNvPicPr>
            <a:picLocks noChangeAspect="1"/>
          </p:cNvPicPr>
          <p:nvPr/>
        </p:nvPicPr>
        <p:blipFill>
          <a:blip r:embed="rId4"/>
          <a:stretch>
            <a:fillRect/>
          </a:stretch>
        </p:blipFill>
        <p:spPr>
          <a:xfrm>
            <a:off x="641556" y="4062701"/>
            <a:ext cx="1005149" cy="528514"/>
          </a:xfrm>
          <a:prstGeom prst="rect">
            <a:avLst/>
          </a:prstGeom>
        </p:spPr>
      </p:pic>
      <p:sp>
        <p:nvSpPr>
          <p:cNvPr id="16" name="Tekstvak 15"/>
          <p:cNvSpPr txBox="1"/>
          <p:nvPr/>
        </p:nvSpPr>
        <p:spPr>
          <a:xfrm>
            <a:off x="1735282" y="4003792"/>
            <a:ext cx="7185694" cy="646331"/>
          </a:xfrm>
          <a:prstGeom prst="rect">
            <a:avLst/>
          </a:prstGeom>
          <a:noFill/>
          <a:ln w="28575">
            <a:noFill/>
          </a:ln>
        </p:spPr>
        <p:txBody>
          <a:bodyPr wrap="square" rtlCol="0">
            <a:spAutoFit/>
          </a:bodyPr>
          <a:lstStyle/>
          <a:p>
            <a:r>
              <a:rPr lang="nl-BE" sz="3600" dirty="0" smtClean="0">
                <a:solidFill>
                  <a:schemeClr val="bg1">
                    <a:lumMod val="50000"/>
                  </a:schemeClr>
                </a:solidFill>
              </a:rPr>
              <a:t>Opvolging – educatie therapietrouw</a:t>
            </a:r>
            <a:endParaRPr lang="nl-BE" sz="3600" dirty="0" smtClean="0">
              <a:solidFill>
                <a:schemeClr val="bg1">
                  <a:lumMod val="50000"/>
                </a:schemeClr>
              </a:solidFill>
            </a:endParaRPr>
          </a:p>
        </p:txBody>
      </p:sp>
    </p:spTree>
    <p:extLst>
      <p:ext uri="{BB962C8B-B14F-4D97-AF65-F5344CB8AC3E}">
        <p14:creationId xmlns:p14="http://schemas.microsoft.com/office/powerpoint/2010/main" val="30045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1255884"/>
          </a:xfrm>
        </p:spPr>
        <p:txBody>
          <a:bodyPr>
            <a:normAutofit/>
          </a:bodyPr>
          <a:lstStyle/>
          <a:p>
            <a:r>
              <a:rPr lang="nl-BE" sz="5400" dirty="0">
                <a:solidFill>
                  <a:srgbClr val="5C9A9B"/>
                </a:solidFill>
              </a:rPr>
              <a:t>T</a:t>
            </a:r>
            <a:r>
              <a:rPr lang="nl-BE" sz="5400" dirty="0" smtClean="0">
                <a:solidFill>
                  <a:srgbClr val="5C9A9B"/>
                </a:solidFill>
              </a:rPr>
              <a:t>rajecten – Diabetesconventie - </a:t>
            </a:r>
            <a:r>
              <a:rPr lang="nl-BE" sz="5400" dirty="0" err="1" smtClean="0">
                <a:solidFill>
                  <a:srgbClr val="5C9A9B"/>
                </a:solidFill>
              </a:rPr>
              <a:t>vwd</a:t>
            </a:r>
            <a:endParaRPr lang="nl-BE" sz="5400" dirty="0">
              <a:solidFill>
                <a:srgbClr val="5C9A9B"/>
              </a:solidFill>
            </a:endParaRPr>
          </a:p>
        </p:txBody>
      </p:sp>
      <p:sp>
        <p:nvSpPr>
          <p:cNvPr id="4" name="Tekstvak 3"/>
          <p:cNvSpPr txBox="1"/>
          <p:nvPr/>
        </p:nvSpPr>
        <p:spPr>
          <a:xfrm>
            <a:off x="74428" y="6175607"/>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sp>
        <p:nvSpPr>
          <p:cNvPr id="3" name="Tekstvak 2"/>
          <p:cNvSpPr txBox="1"/>
          <p:nvPr/>
        </p:nvSpPr>
        <p:spPr>
          <a:xfrm>
            <a:off x="2067792" y="1624195"/>
            <a:ext cx="9237517" cy="954107"/>
          </a:xfrm>
          <a:prstGeom prst="rect">
            <a:avLst/>
          </a:prstGeom>
          <a:noFill/>
        </p:spPr>
        <p:txBody>
          <a:bodyPr wrap="square" rtlCol="0">
            <a:spAutoFit/>
          </a:bodyPr>
          <a:lstStyle/>
          <a:p>
            <a:r>
              <a:rPr lang="nl-BE" sz="2800" dirty="0" smtClean="0">
                <a:solidFill>
                  <a:schemeClr val="bg1">
                    <a:lumMod val="50000"/>
                  </a:schemeClr>
                </a:solidFill>
              </a:rPr>
              <a:t>Komen onderstaande personen in aanmerking voor de diabetesconventie?</a:t>
            </a:r>
          </a:p>
        </p:txBody>
      </p:sp>
      <p:pic>
        <p:nvPicPr>
          <p:cNvPr id="9" name="Afbeelding 8"/>
          <p:cNvPicPr>
            <a:picLocks noChangeAspect="1"/>
          </p:cNvPicPr>
          <p:nvPr/>
        </p:nvPicPr>
        <p:blipFill>
          <a:blip r:embed="rId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831849" y="1539704"/>
            <a:ext cx="972849" cy="972849"/>
          </a:xfrm>
          <a:prstGeom prst="rect">
            <a:avLst/>
          </a:prstGeom>
        </p:spPr>
      </p:pic>
      <p:sp>
        <p:nvSpPr>
          <p:cNvPr id="21" name="Tekstvak 20"/>
          <p:cNvSpPr txBox="1"/>
          <p:nvPr/>
        </p:nvSpPr>
        <p:spPr>
          <a:xfrm>
            <a:off x="602673" y="4850693"/>
            <a:ext cx="2753169" cy="1015663"/>
          </a:xfrm>
          <a:prstGeom prst="rect">
            <a:avLst/>
          </a:prstGeom>
          <a:noFill/>
        </p:spPr>
        <p:txBody>
          <a:bodyPr wrap="square" rtlCol="0">
            <a:spAutoFit/>
          </a:bodyPr>
          <a:lstStyle/>
          <a:p>
            <a:r>
              <a:rPr lang="nl-BE" sz="2000" dirty="0" smtClean="0">
                <a:solidFill>
                  <a:schemeClr val="bg1">
                    <a:lumMod val="50000"/>
                  </a:schemeClr>
                </a:solidFill>
              </a:rPr>
              <a:t>30 weken zwanger</a:t>
            </a:r>
          </a:p>
          <a:p>
            <a:r>
              <a:rPr lang="nl-BE" sz="2000" dirty="0" smtClean="0">
                <a:solidFill>
                  <a:schemeClr val="bg1">
                    <a:lumMod val="50000"/>
                  </a:schemeClr>
                </a:solidFill>
              </a:rPr>
              <a:t>Zwangerschapsdiabetes</a:t>
            </a:r>
          </a:p>
          <a:p>
            <a:r>
              <a:rPr lang="nl-BE" sz="2000" dirty="0" smtClean="0">
                <a:solidFill>
                  <a:schemeClr val="bg1">
                    <a:lumMod val="50000"/>
                  </a:schemeClr>
                </a:solidFill>
              </a:rPr>
              <a:t>Behandeling: insuline</a:t>
            </a:r>
          </a:p>
        </p:txBody>
      </p:sp>
      <p:pic>
        <p:nvPicPr>
          <p:cNvPr id="22" name="Afbeelding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1558" y="2894067"/>
            <a:ext cx="967178" cy="1956626"/>
          </a:xfrm>
          <a:prstGeom prst="rect">
            <a:avLst/>
          </a:prstGeom>
        </p:spPr>
      </p:pic>
      <p:pic>
        <p:nvPicPr>
          <p:cNvPr id="25" name="Afbeelding 24"/>
          <p:cNvPicPr>
            <a:picLocks noChangeAspect="1"/>
          </p:cNvPicPr>
          <p:nvPr/>
        </p:nvPicPr>
        <p:blipFill>
          <a:blip r:embed="rId5"/>
          <a:stretch>
            <a:fillRect/>
          </a:stretch>
        </p:blipFill>
        <p:spPr>
          <a:xfrm>
            <a:off x="3594070" y="3050663"/>
            <a:ext cx="1800030" cy="1800030"/>
          </a:xfrm>
          <a:prstGeom prst="rect">
            <a:avLst/>
          </a:prstGeom>
        </p:spPr>
      </p:pic>
      <p:sp>
        <p:nvSpPr>
          <p:cNvPr id="26" name="Tekstvak 25"/>
          <p:cNvSpPr txBox="1"/>
          <p:nvPr/>
        </p:nvSpPr>
        <p:spPr>
          <a:xfrm>
            <a:off x="3418189" y="4850693"/>
            <a:ext cx="2982613" cy="1015663"/>
          </a:xfrm>
          <a:prstGeom prst="rect">
            <a:avLst/>
          </a:prstGeom>
          <a:noFill/>
        </p:spPr>
        <p:txBody>
          <a:bodyPr wrap="square" rtlCol="0">
            <a:spAutoFit/>
          </a:bodyPr>
          <a:lstStyle/>
          <a:p>
            <a:r>
              <a:rPr lang="nl-BE" sz="2000" dirty="0" smtClean="0">
                <a:solidFill>
                  <a:schemeClr val="bg1">
                    <a:lumMod val="50000"/>
                  </a:schemeClr>
                </a:solidFill>
              </a:rPr>
              <a:t>64 jaar oud</a:t>
            </a:r>
          </a:p>
          <a:p>
            <a:r>
              <a:rPr lang="nl-BE" sz="2000" dirty="0" smtClean="0">
                <a:solidFill>
                  <a:schemeClr val="bg1">
                    <a:lumMod val="50000"/>
                  </a:schemeClr>
                </a:solidFill>
              </a:rPr>
              <a:t>Type 2 diabetes</a:t>
            </a:r>
          </a:p>
          <a:p>
            <a:r>
              <a:rPr lang="nl-BE" sz="2000" dirty="0" smtClean="0">
                <a:solidFill>
                  <a:schemeClr val="bg1">
                    <a:lumMod val="50000"/>
                  </a:schemeClr>
                </a:solidFill>
              </a:rPr>
              <a:t>Behandeling: metformine</a:t>
            </a:r>
          </a:p>
        </p:txBody>
      </p:sp>
      <p:pic>
        <p:nvPicPr>
          <p:cNvPr id="27" name="Picture 2" descr="Afbeeldingsresultaat voor juist of fout"/>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5214993" y="4036780"/>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8" name="Afbeelding 27"/>
          <p:cNvPicPr>
            <a:picLocks noChangeAspect="1"/>
          </p:cNvPicPr>
          <p:nvPr/>
        </p:nvPicPr>
        <p:blipFill rotWithShape="1">
          <a:blip r:embed="rId7">
            <a:biLevel thresh="25000"/>
          </a:blip>
          <a:srcRect l="35402" t="48442" r="50883" b="-1"/>
          <a:stretch/>
        </p:blipFill>
        <p:spPr>
          <a:xfrm>
            <a:off x="6511075" y="2874373"/>
            <a:ext cx="750987" cy="1976320"/>
          </a:xfrm>
          <a:prstGeom prst="rect">
            <a:avLst/>
          </a:prstGeom>
        </p:spPr>
      </p:pic>
      <p:sp>
        <p:nvSpPr>
          <p:cNvPr id="29" name="Tekstvak 28"/>
          <p:cNvSpPr txBox="1"/>
          <p:nvPr/>
        </p:nvSpPr>
        <p:spPr>
          <a:xfrm>
            <a:off x="6512799" y="4846185"/>
            <a:ext cx="2537683" cy="1323439"/>
          </a:xfrm>
          <a:prstGeom prst="rect">
            <a:avLst/>
          </a:prstGeom>
          <a:noFill/>
        </p:spPr>
        <p:txBody>
          <a:bodyPr wrap="square" rtlCol="0">
            <a:spAutoFit/>
          </a:bodyPr>
          <a:lstStyle/>
          <a:p>
            <a:r>
              <a:rPr lang="nl-BE" sz="2000" dirty="0" smtClean="0">
                <a:solidFill>
                  <a:schemeClr val="bg1">
                    <a:lumMod val="50000"/>
                  </a:schemeClr>
                </a:solidFill>
              </a:rPr>
              <a:t>53 jaar oud</a:t>
            </a:r>
          </a:p>
          <a:p>
            <a:r>
              <a:rPr lang="nl-BE" sz="2000" dirty="0" smtClean="0">
                <a:solidFill>
                  <a:schemeClr val="bg1">
                    <a:lumMod val="50000"/>
                  </a:schemeClr>
                </a:solidFill>
              </a:rPr>
              <a:t>Type 2 diabetes</a:t>
            </a:r>
          </a:p>
          <a:p>
            <a:r>
              <a:rPr lang="nl-BE" sz="2000" dirty="0" smtClean="0">
                <a:solidFill>
                  <a:schemeClr val="bg1">
                    <a:lumMod val="50000"/>
                  </a:schemeClr>
                </a:solidFill>
              </a:rPr>
              <a:t>Behandeling: insuline 1x/dag</a:t>
            </a:r>
          </a:p>
        </p:txBody>
      </p:sp>
      <p:pic>
        <p:nvPicPr>
          <p:cNvPr id="30" name="Afbeelding 29"/>
          <p:cNvPicPr>
            <a:picLocks noChangeAspect="1"/>
          </p:cNvPicPr>
          <p:nvPr/>
        </p:nvPicPr>
        <p:blipFill>
          <a:blip r:embed="rId8"/>
          <a:stretch>
            <a:fillRect/>
          </a:stretch>
        </p:blipFill>
        <p:spPr>
          <a:xfrm>
            <a:off x="8573879" y="3138055"/>
            <a:ext cx="3038301" cy="1597558"/>
          </a:xfrm>
          <a:prstGeom prst="rect">
            <a:avLst/>
          </a:prstGeom>
        </p:spPr>
      </p:pic>
      <p:sp>
        <p:nvSpPr>
          <p:cNvPr id="31" name="Tekstvak 30"/>
          <p:cNvSpPr txBox="1"/>
          <p:nvPr/>
        </p:nvSpPr>
        <p:spPr>
          <a:xfrm>
            <a:off x="9209387" y="4846185"/>
            <a:ext cx="2982613" cy="1323439"/>
          </a:xfrm>
          <a:prstGeom prst="rect">
            <a:avLst/>
          </a:prstGeom>
          <a:noFill/>
        </p:spPr>
        <p:txBody>
          <a:bodyPr wrap="square" rtlCol="0">
            <a:spAutoFit/>
          </a:bodyPr>
          <a:lstStyle/>
          <a:p>
            <a:r>
              <a:rPr lang="nl-BE" sz="2000" dirty="0" smtClean="0">
                <a:solidFill>
                  <a:schemeClr val="bg1">
                    <a:lumMod val="50000"/>
                  </a:schemeClr>
                </a:solidFill>
              </a:rPr>
              <a:t>32 jaar oud</a:t>
            </a:r>
          </a:p>
          <a:p>
            <a:r>
              <a:rPr lang="nl-BE" sz="2000" dirty="0" smtClean="0">
                <a:solidFill>
                  <a:schemeClr val="bg1">
                    <a:lumMod val="50000"/>
                  </a:schemeClr>
                </a:solidFill>
              </a:rPr>
              <a:t>Type 1 diabetes</a:t>
            </a:r>
          </a:p>
          <a:p>
            <a:r>
              <a:rPr lang="nl-BE" sz="2000" dirty="0" smtClean="0">
                <a:solidFill>
                  <a:schemeClr val="bg1">
                    <a:lumMod val="50000"/>
                  </a:schemeClr>
                </a:solidFill>
              </a:rPr>
              <a:t>Behandeling: insuline 3x/dag</a:t>
            </a:r>
          </a:p>
        </p:txBody>
      </p:sp>
      <p:pic>
        <p:nvPicPr>
          <p:cNvPr id="18" name="Picture 2" descr="Afbeeldingsresultaat voor juist of fout"/>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2098669" y="4080173"/>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Afbeeldingsresultaat voor juist of fout"/>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7420347" y="4036780"/>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Afbeeldingsresultaat voor juist of fout"/>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10880142" y="4080173"/>
            <a:ext cx="684940" cy="813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02913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985906"/>
          </a:xfrm>
        </p:spPr>
        <p:txBody>
          <a:bodyPr>
            <a:normAutofit/>
          </a:bodyPr>
          <a:lstStyle/>
          <a:p>
            <a:r>
              <a:rPr lang="nl-BE" sz="5400" dirty="0">
                <a:solidFill>
                  <a:srgbClr val="5C9A9B"/>
                </a:solidFill>
              </a:rPr>
              <a:t>T</a:t>
            </a:r>
            <a:r>
              <a:rPr lang="nl-BE" sz="5400" dirty="0" smtClean="0">
                <a:solidFill>
                  <a:srgbClr val="5C9A9B"/>
                </a:solidFill>
              </a:rPr>
              <a:t>rajecten – Diabetesconventie - </a:t>
            </a:r>
            <a:r>
              <a:rPr lang="nl-BE" sz="5400" dirty="0" err="1" smtClean="0">
                <a:solidFill>
                  <a:srgbClr val="5C9A9B"/>
                </a:solidFill>
              </a:rPr>
              <a:t>vwd</a:t>
            </a:r>
            <a:endParaRPr lang="nl-BE" sz="5400" dirty="0">
              <a:solidFill>
                <a:srgbClr val="5C9A9B"/>
              </a:solidFill>
            </a:endParaRPr>
          </a:p>
        </p:txBody>
      </p:sp>
      <p:sp>
        <p:nvSpPr>
          <p:cNvPr id="4" name="Tekstvak 3"/>
          <p:cNvSpPr txBox="1"/>
          <p:nvPr/>
        </p:nvSpPr>
        <p:spPr>
          <a:xfrm>
            <a:off x="74428" y="6175607"/>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graphicFrame>
        <p:nvGraphicFramePr>
          <p:cNvPr id="5" name="Diagram 4"/>
          <p:cNvGraphicFramePr/>
          <p:nvPr>
            <p:extLst>
              <p:ext uri="{D42A27DB-BD31-4B8C-83A1-F6EECF244321}">
                <p14:modId xmlns:p14="http://schemas.microsoft.com/office/powerpoint/2010/main" val="2980604200"/>
              </p:ext>
            </p:extLst>
          </p:nvPr>
        </p:nvGraphicFramePr>
        <p:xfrm>
          <a:off x="831850" y="1288473"/>
          <a:ext cx="10847532" cy="4887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167805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49" y="136312"/>
            <a:ext cx="10733233" cy="1151812"/>
          </a:xfrm>
        </p:spPr>
        <p:txBody>
          <a:bodyPr>
            <a:normAutofit/>
          </a:bodyPr>
          <a:lstStyle/>
          <a:p>
            <a:r>
              <a:rPr lang="nl-BE" sz="4000" dirty="0">
                <a:solidFill>
                  <a:srgbClr val="5C9A9B"/>
                </a:solidFill>
              </a:rPr>
              <a:t>T</a:t>
            </a:r>
            <a:r>
              <a:rPr lang="nl-BE" sz="4000" dirty="0" smtClean="0">
                <a:solidFill>
                  <a:srgbClr val="5C9A9B"/>
                </a:solidFill>
              </a:rPr>
              <a:t>rajecten – Diabetesconventie - Zelfzorgmateriaal</a:t>
            </a:r>
            <a:endParaRPr lang="nl-BE" sz="4000" dirty="0">
              <a:solidFill>
                <a:srgbClr val="5C9A9B"/>
              </a:solidFill>
            </a:endParaRPr>
          </a:p>
        </p:txBody>
      </p:sp>
      <p:sp>
        <p:nvSpPr>
          <p:cNvPr id="4" name="Tekstvak 3"/>
          <p:cNvSpPr txBox="1"/>
          <p:nvPr/>
        </p:nvSpPr>
        <p:spPr>
          <a:xfrm>
            <a:off x="63479" y="6196391"/>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www.zorgtraject.be</a:t>
            </a:r>
          </a:p>
        </p:txBody>
      </p:sp>
      <p:sp>
        <p:nvSpPr>
          <p:cNvPr id="3" name="Tekstvak 2"/>
          <p:cNvSpPr txBox="1"/>
          <p:nvPr/>
        </p:nvSpPr>
        <p:spPr>
          <a:xfrm>
            <a:off x="2067792" y="1499503"/>
            <a:ext cx="9798626" cy="523220"/>
          </a:xfrm>
          <a:prstGeom prst="rect">
            <a:avLst/>
          </a:prstGeom>
          <a:noFill/>
        </p:spPr>
        <p:txBody>
          <a:bodyPr wrap="square" rtlCol="0">
            <a:spAutoFit/>
          </a:bodyPr>
          <a:lstStyle/>
          <a:p>
            <a:r>
              <a:rPr lang="nl-BE" sz="2800" dirty="0" smtClean="0">
                <a:solidFill>
                  <a:schemeClr val="bg1">
                    <a:lumMod val="50000"/>
                  </a:schemeClr>
                </a:solidFill>
              </a:rPr>
              <a:t>Op welke hoeveelheid zelfzorgmateriaal heeft de patiënt recht?</a:t>
            </a:r>
          </a:p>
        </p:txBody>
      </p:sp>
      <p:pic>
        <p:nvPicPr>
          <p:cNvPr id="9" name="Afbeelding 8"/>
          <p:cNvPicPr>
            <a:picLocks noChangeAspect="1"/>
          </p:cNvPicPr>
          <p:nvPr/>
        </p:nvPicPr>
        <p:blipFill>
          <a:blip r:embed="rId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831849" y="1415012"/>
            <a:ext cx="972849" cy="972849"/>
          </a:xfrm>
          <a:prstGeom prst="rect">
            <a:avLst/>
          </a:prstGeom>
        </p:spPr>
      </p:pic>
      <p:pic>
        <p:nvPicPr>
          <p:cNvPr id="5" name="Afbeelding 4"/>
          <p:cNvPicPr>
            <a:picLocks noChangeAspect="1"/>
          </p:cNvPicPr>
          <p:nvPr/>
        </p:nvPicPr>
        <p:blipFill>
          <a:blip r:embed="rId4"/>
          <a:stretch>
            <a:fillRect/>
          </a:stretch>
        </p:blipFill>
        <p:spPr>
          <a:xfrm>
            <a:off x="1080998" y="2476034"/>
            <a:ext cx="1333501" cy="1323803"/>
          </a:xfrm>
          <a:prstGeom prst="rect">
            <a:avLst/>
          </a:prstGeom>
        </p:spPr>
      </p:pic>
      <p:sp>
        <p:nvSpPr>
          <p:cNvPr id="25" name="Tekstvak 24"/>
          <p:cNvSpPr txBox="1"/>
          <p:nvPr/>
        </p:nvSpPr>
        <p:spPr>
          <a:xfrm>
            <a:off x="1117796" y="4203825"/>
            <a:ext cx="4913353" cy="1938992"/>
          </a:xfrm>
          <a:prstGeom prst="rect">
            <a:avLst/>
          </a:prstGeom>
          <a:noFill/>
        </p:spPr>
        <p:txBody>
          <a:bodyPr wrap="square" rtlCol="0">
            <a:spAutoFit/>
          </a:bodyPr>
          <a:lstStyle/>
          <a:p>
            <a:pPr marL="514350" indent="-514350">
              <a:buAutoNum type="alphaUcPeriod"/>
            </a:pPr>
            <a:r>
              <a:rPr lang="nl-BE" sz="2400" dirty="0" smtClean="0">
                <a:solidFill>
                  <a:schemeClr val="bg1">
                    <a:lumMod val="50000"/>
                  </a:schemeClr>
                </a:solidFill>
              </a:rPr>
              <a:t>50</a:t>
            </a:r>
          </a:p>
          <a:p>
            <a:pPr marL="514350" indent="-514350">
              <a:buAutoNum type="alphaUcPeriod"/>
            </a:pPr>
            <a:r>
              <a:rPr lang="nl-BE" sz="2400" dirty="0" smtClean="0">
                <a:solidFill>
                  <a:schemeClr val="bg1">
                    <a:lumMod val="50000"/>
                  </a:schemeClr>
                </a:solidFill>
              </a:rPr>
              <a:t>100</a:t>
            </a:r>
          </a:p>
          <a:p>
            <a:pPr marL="514350" indent="-514350">
              <a:buAutoNum type="alphaUcPeriod"/>
            </a:pPr>
            <a:r>
              <a:rPr lang="nl-BE" sz="2400" dirty="0" smtClean="0">
                <a:solidFill>
                  <a:schemeClr val="bg1">
                    <a:lumMod val="50000"/>
                  </a:schemeClr>
                </a:solidFill>
              </a:rPr>
              <a:t>Hoeveelheid nodig om aantal metingen uit te voeren die arts voorschrijft</a:t>
            </a:r>
          </a:p>
        </p:txBody>
      </p:sp>
      <p:pic>
        <p:nvPicPr>
          <p:cNvPr id="7" name="Afbeelding 6"/>
          <p:cNvPicPr>
            <a:picLocks noChangeAspect="1"/>
          </p:cNvPicPr>
          <p:nvPr/>
        </p:nvPicPr>
        <p:blipFill>
          <a:blip r:embed="rId5"/>
          <a:stretch>
            <a:fillRect/>
          </a:stretch>
        </p:blipFill>
        <p:spPr>
          <a:xfrm>
            <a:off x="2687502" y="2602856"/>
            <a:ext cx="831268" cy="831268"/>
          </a:xfrm>
          <a:prstGeom prst="rect">
            <a:avLst/>
          </a:prstGeom>
        </p:spPr>
      </p:pic>
      <p:pic>
        <p:nvPicPr>
          <p:cNvPr id="10" name="Afbeelding 9"/>
          <p:cNvPicPr>
            <a:picLocks noChangeAspect="1"/>
          </p:cNvPicPr>
          <p:nvPr/>
        </p:nvPicPr>
        <p:blipFill>
          <a:blip r:embed="rId6"/>
          <a:stretch>
            <a:fillRect/>
          </a:stretch>
        </p:blipFill>
        <p:spPr>
          <a:xfrm>
            <a:off x="2228983" y="3202648"/>
            <a:ext cx="644035" cy="1068305"/>
          </a:xfrm>
          <a:prstGeom prst="rect">
            <a:avLst/>
          </a:prstGeom>
        </p:spPr>
      </p:pic>
      <p:pic>
        <p:nvPicPr>
          <p:cNvPr id="32" name="Picture 2" descr="Afbeeldingsresultaat voor juist of fout"/>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396058" y="4742070"/>
            <a:ext cx="684940" cy="813913"/>
          </a:xfrm>
          <a:prstGeom prst="rect">
            <a:avLst/>
          </a:prstGeom>
          <a:noFill/>
          <a:extLst>
            <a:ext uri="{909E8E84-426E-40DD-AFC4-6F175D3DCCD1}">
              <a14:hiddenFill xmlns:a14="http://schemas.microsoft.com/office/drawing/2010/main">
                <a:solidFill>
                  <a:srgbClr val="FFFFFF"/>
                </a:solidFill>
              </a14:hiddenFill>
            </a:ext>
          </a:extLst>
        </p:spPr>
      </p:pic>
      <p:sp>
        <p:nvSpPr>
          <p:cNvPr id="26" name="PIJL-RECHTS 25"/>
          <p:cNvSpPr/>
          <p:nvPr/>
        </p:nvSpPr>
        <p:spPr>
          <a:xfrm rot="1992002">
            <a:off x="6649389" y="2401630"/>
            <a:ext cx="2216278" cy="1216034"/>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smtClean="0"/>
              <a:t>Flash sensor meettechnologie</a:t>
            </a:r>
            <a:endParaRPr lang="nl-BE" dirty="0"/>
          </a:p>
        </p:txBody>
      </p:sp>
      <p:sp>
        <p:nvSpPr>
          <p:cNvPr id="35" name="PIJL-RECHTS 34"/>
          <p:cNvSpPr/>
          <p:nvPr/>
        </p:nvSpPr>
        <p:spPr>
          <a:xfrm rot="19607998" flipH="1">
            <a:off x="4129031" y="2377407"/>
            <a:ext cx="2216278" cy="1216034"/>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smtClean="0"/>
              <a:t>Vingerprik</a:t>
            </a:r>
            <a:endParaRPr lang="nl-BE" dirty="0"/>
          </a:p>
        </p:txBody>
      </p:sp>
      <p:pic>
        <p:nvPicPr>
          <p:cNvPr id="16" name="Afbeelding 15"/>
          <p:cNvPicPr>
            <a:picLocks noChangeAspect="1"/>
          </p:cNvPicPr>
          <p:nvPr/>
        </p:nvPicPr>
        <p:blipFill>
          <a:blip r:embed="rId8"/>
          <a:stretch>
            <a:fillRect/>
          </a:stretch>
        </p:blipFill>
        <p:spPr>
          <a:xfrm>
            <a:off x="9008918" y="2456584"/>
            <a:ext cx="2857500" cy="1600200"/>
          </a:xfrm>
          <a:prstGeom prst="rect">
            <a:avLst/>
          </a:prstGeom>
        </p:spPr>
      </p:pic>
      <p:sp>
        <p:nvSpPr>
          <p:cNvPr id="36" name="Tekstvak 35"/>
          <p:cNvSpPr txBox="1"/>
          <p:nvPr/>
        </p:nvSpPr>
        <p:spPr>
          <a:xfrm>
            <a:off x="7278647" y="4335604"/>
            <a:ext cx="4913353" cy="1200329"/>
          </a:xfrm>
          <a:prstGeom prst="rect">
            <a:avLst/>
          </a:prstGeom>
          <a:noFill/>
        </p:spPr>
        <p:txBody>
          <a:bodyPr wrap="square" rtlCol="0">
            <a:spAutoFit/>
          </a:bodyPr>
          <a:lstStyle/>
          <a:p>
            <a:r>
              <a:rPr lang="nl-BE" sz="2400" dirty="0" smtClean="0">
                <a:solidFill>
                  <a:schemeClr val="bg1">
                    <a:lumMod val="50000"/>
                  </a:schemeClr>
                </a:solidFill>
              </a:rPr>
              <a:t>Afhankelijk van de groep waarin u zich bevindt is er een eigen inbreng noodzakelijk en de aankoop van strips</a:t>
            </a:r>
          </a:p>
        </p:txBody>
      </p:sp>
    </p:spTree>
    <p:extLst>
      <p:ext uri="{BB962C8B-B14F-4D97-AF65-F5344CB8AC3E}">
        <p14:creationId xmlns:p14="http://schemas.microsoft.com/office/powerpoint/2010/main" val="24251199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smtClean="0">
                <a:solidFill>
                  <a:srgbClr val="5C9A9B"/>
                </a:solidFill>
              </a:rPr>
              <a:t>Diabetes trajecten</a:t>
            </a:r>
            <a:endParaRPr lang="nl-BE" dirty="0">
              <a:solidFill>
                <a:srgbClr val="5C9A9B"/>
              </a:solidFill>
            </a:endParaRPr>
          </a:p>
        </p:txBody>
      </p:sp>
      <p:sp>
        <p:nvSpPr>
          <p:cNvPr id="5" name="Titel 1"/>
          <p:cNvSpPr txBox="1">
            <a:spLocks/>
          </p:cNvSpPr>
          <p:nvPr/>
        </p:nvSpPr>
        <p:spPr>
          <a:xfrm>
            <a:off x="831850" y="1556403"/>
            <a:ext cx="6535305" cy="79194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nl-BE" sz="4800" dirty="0">
              <a:solidFill>
                <a:srgbClr val="5C9A9B"/>
              </a:solidFill>
            </a:endParaRPr>
          </a:p>
        </p:txBody>
      </p:sp>
      <p:sp>
        <p:nvSpPr>
          <p:cNvPr id="3" name="Tekstvak 2"/>
          <p:cNvSpPr txBox="1"/>
          <p:nvPr/>
        </p:nvSpPr>
        <p:spPr>
          <a:xfrm>
            <a:off x="1735282" y="2512553"/>
            <a:ext cx="5081155" cy="646331"/>
          </a:xfrm>
          <a:prstGeom prst="rect">
            <a:avLst/>
          </a:prstGeom>
          <a:noFill/>
          <a:ln w="28575">
            <a:noFill/>
          </a:ln>
        </p:spPr>
        <p:txBody>
          <a:bodyPr wrap="square" rtlCol="0">
            <a:spAutoFit/>
          </a:bodyPr>
          <a:lstStyle/>
          <a:p>
            <a:r>
              <a:rPr lang="nl-BE" sz="3600" dirty="0" smtClean="0">
                <a:solidFill>
                  <a:schemeClr val="bg1">
                    <a:lumMod val="50000"/>
                  </a:schemeClr>
                </a:solidFill>
              </a:rPr>
              <a:t>Zorgtraject diabetes (ZTD)</a:t>
            </a:r>
          </a:p>
        </p:txBody>
      </p:sp>
      <p:sp>
        <p:nvSpPr>
          <p:cNvPr id="6" name="Tekstvak 5"/>
          <p:cNvSpPr txBox="1"/>
          <p:nvPr/>
        </p:nvSpPr>
        <p:spPr>
          <a:xfrm>
            <a:off x="1735282" y="3266733"/>
            <a:ext cx="6286500" cy="646331"/>
          </a:xfrm>
          <a:prstGeom prst="rect">
            <a:avLst/>
          </a:prstGeom>
          <a:noFill/>
          <a:ln w="28575">
            <a:noFill/>
          </a:ln>
        </p:spPr>
        <p:txBody>
          <a:bodyPr wrap="square" rtlCol="0">
            <a:spAutoFit/>
          </a:bodyPr>
          <a:lstStyle/>
          <a:p>
            <a:r>
              <a:rPr lang="nl-BE" sz="3600" dirty="0" smtClean="0">
                <a:solidFill>
                  <a:schemeClr val="bg1">
                    <a:lumMod val="50000"/>
                  </a:schemeClr>
                </a:solidFill>
              </a:rPr>
              <a:t>Programma educatie en zelfzorg</a:t>
            </a:r>
          </a:p>
        </p:txBody>
      </p:sp>
      <p:sp>
        <p:nvSpPr>
          <p:cNvPr id="7" name="Tekstvak 6"/>
          <p:cNvSpPr txBox="1"/>
          <p:nvPr/>
        </p:nvSpPr>
        <p:spPr>
          <a:xfrm>
            <a:off x="1735282" y="4812646"/>
            <a:ext cx="6286500" cy="646331"/>
          </a:xfrm>
          <a:prstGeom prst="rect">
            <a:avLst/>
          </a:prstGeom>
          <a:noFill/>
          <a:ln w="28575">
            <a:noFill/>
          </a:ln>
        </p:spPr>
        <p:txBody>
          <a:bodyPr wrap="square" rtlCol="0">
            <a:spAutoFit/>
          </a:bodyPr>
          <a:lstStyle/>
          <a:p>
            <a:r>
              <a:rPr lang="nl-BE" sz="3600" dirty="0" smtClean="0">
                <a:solidFill>
                  <a:schemeClr val="bg1">
                    <a:lumMod val="50000"/>
                  </a:schemeClr>
                </a:solidFill>
              </a:rPr>
              <a:t>Diabetesconventie</a:t>
            </a:r>
          </a:p>
        </p:txBody>
      </p:sp>
      <p:pic>
        <p:nvPicPr>
          <p:cNvPr id="10" name="Afbeelding 9"/>
          <p:cNvPicPr>
            <a:picLocks noChangeAspect="1"/>
          </p:cNvPicPr>
          <p:nvPr/>
        </p:nvPicPr>
        <p:blipFill>
          <a:blip r:embed="rId3"/>
          <a:stretch>
            <a:fillRect/>
          </a:stretch>
        </p:blipFill>
        <p:spPr>
          <a:xfrm>
            <a:off x="770082" y="4718502"/>
            <a:ext cx="760149" cy="760149"/>
          </a:xfrm>
          <a:prstGeom prst="rect">
            <a:avLst/>
          </a:prstGeom>
        </p:spPr>
      </p:pic>
      <p:pic>
        <p:nvPicPr>
          <p:cNvPr id="11" name="Afbeelding 10"/>
          <p:cNvPicPr>
            <a:picLocks noChangeAspect="1"/>
          </p:cNvPicPr>
          <p:nvPr/>
        </p:nvPicPr>
        <p:blipFill>
          <a:blip r:embed="rId4"/>
          <a:stretch>
            <a:fillRect/>
          </a:stretch>
        </p:blipFill>
        <p:spPr>
          <a:xfrm>
            <a:off x="641557" y="2574502"/>
            <a:ext cx="1005149" cy="528514"/>
          </a:xfrm>
          <a:prstGeom prst="rect">
            <a:avLst/>
          </a:prstGeom>
        </p:spPr>
      </p:pic>
      <p:pic>
        <p:nvPicPr>
          <p:cNvPr id="12" name="Afbeelding 11"/>
          <p:cNvPicPr>
            <a:picLocks noChangeAspect="1"/>
          </p:cNvPicPr>
          <p:nvPr/>
        </p:nvPicPr>
        <p:blipFill>
          <a:blip r:embed="rId4"/>
          <a:stretch>
            <a:fillRect/>
          </a:stretch>
        </p:blipFill>
        <p:spPr>
          <a:xfrm>
            <a:off x="641556" y="3308520"/>
            <a:ext cx="1005149" cy="528514"/>
          </a:xfrm>
          <a:prstGeom prst="rect">
            <a:avLst/>
          </a:prstGeom>
        </p:spPr>
      </p:pic>
      <p:pic>
        <p:nvPicPr>
          <p:cNvPr id="14" name="Afbeelding 13"/>
          <p:cNvPicPr>
            <a:picLocks noChangeAspect="1"/>
          </p:cNvPicPr>
          <p:nvPr/>
        </p:nvPicPr>
        <p:blipFill rotWithShape="1">
          <a:blip r:embed="rId5"/>
          <a:srcRect l="10834" b="14502"/>
          <a:stretch/>
        </p:blipFill>
        <p:spPr>
          <a:xfrm>
            <a:off x="9480197" y="1974861"/>
            <a:ext cx="1867253" cy="3446565"/>
          </a:xfrm>
          <a:prstGeom prst="rect">
            <a:avLst/>
          </a:prstGeom>
        </p:spPr>
      </p:pic>
      <p:pic>
        <p:nvPicPr>
          <p:cNvPr id="15" name="Afbeelding 14"/>
          <p:cNvPicPr>
            <a:picLocks noChangeAspect="1"/>
          </p:cNvPicPr>
          <p:nvPr/>
        </p:nvPicPr>
        <p:blipFill>
          <a:blip r:embed="rId4"/>
          <a:stretch>
            <a:fillRect/>
          </a:stretch>
        </p:blipFill>
        <p:spPr>
          <a:xfrm>
            <a:off x="641556" y="4062701"/>
            <a:ext cx="1005149" cy="528514"/>
          </a:xfrm>
          <a:prstGeom prst="rect">
            <a:avLst/>
          </a:prstGeom>
        </p:spPr>
      </p:pic>
      <p:sp>
        <p:nvSpPr>
          <p:cNvPr id="16" name="Tekstvak 15"/>
          <p:cNvSpPr txBox="1"/>
          <p:nvPr/>
        </p:nvSpPr>
        <p:spPr>
          <a:xfrm>
            <a:off x="1735282" y="4003792"/>
            <a:ext cx="7185694" cy="646331"/>
          </a:xfrm>
          <a:prstGeom prst="rect">
            <a:avLst/>
          </a:prstGeom>
          <a:noFill/>
          <a:ln w="28575">
            <a:noFill/>
          </a:ln>
        </p:spPr>
        <p:txBody>
          <a:bodyPr wrap="square" rtlCol="0">
            <a:spAutoFit/>
          </a:bodyPr>
          <a:lstStyle/>
          <a:p>
            <a:r>
              <a:rPr lang="nl-BE" sz="3600" dirty="0" smtClean="0">
                <a:solidFill>
                  <a:schemeClr val="bg1">
                    <a:lumMod val="50000"/>
                  </a:schemeClr>
                </a:solidFill>
              </a:rPr>
              <a:t>Opvolging – educatie therapietrouw</a:t>
            </a:r>
            <a:endParaRPr lang="nl-BE" sz="3600" dirty="0" smtClean="0">
              <a:solidFill>
                <a:schemeClr val="bg1">
                  <a:lumMod val="50000"/>
                </a:schemeClr>
              </a:solidFill>
            </a:endParaRPr>
          </a:p>
        </p:txBody>
      </p:sp>
      <p:sp>
        <p:nvSpPr>
          <p:cNvPr id="4" name="Rechthoek 3"/>
          <p:cNvSpPr/>
          <p:nvPr/>
        </p:nvSpPr>
        <p:spPr>
          <a:xfrm>
            <a:off x="9333571" y="1828800"/>
            <a:ext cx="2219092" cy="378026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19937891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el 1"/>
          <p:cNvSpPr txBox="1">
            <a:spLocks/>
          </p:cNvSpPr>
          <p:nvPr/>
        </p:nvSpPr>
        <p:spPr>
          <a:xfrm>
            <a:off x="984250" y="288712"/>
            <a:ext cx="10515600" cy="905663"/>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BE" sz="5400" dirty="0" smtClean="0">
                <a:solidFill>
                  <a:srgbClr val="5C9A9B"/>
                </a:solidFill>
              </a:rPr>
              <a:t>Trajecten - Technisch correct voorschrijven</a:t>
            </a:r>
            <a:endParaRPr lang="nl-BE" sz="5400" dirty="0">
              <a:solidFill>
                <a:srgbClr val="5C9A9B"/>
              </a:solidFill>
            </a:endParaRPr>
          </a:p>
        </p:txBody>
      </p:sp>
      <p:pic>
        <p:nvPicPr>
          <p:cNvPr id="4" name="Afbeelding 3"/>
          <p:cNvPicPr>
            <a:picLocks noChangeAspect="1"/>
          </p:cNvPicPr>
          <p:nvPr/>
        </p:nvPicPr>
        <p:blipFill rotWithShape="1">
          <a:blip r:embed="rId3"/>
          <a:srcRect l="10834" b="14502"/>
          <a:stretch/>
        </p:blipFill>
        <p:spPr>
          <a:xfrm>
            <a:off x="3260834" y="1523999"/>
            <a:ext cx="2475559" cy="4569373"/>
          </a:xfrm>
          <a:prstGeom prst="rect">
            <a:avLst/>
          </a:prstGeom>
        </p:spPr>
      </p:pic>
      <p:pic>
        <p:nvPicPr>
          <p:cNvPr id="6" name="Afbeelding 5"/>
          <p:cNvPicPr>
            <a:picLocks noChangeAspect="1"/>
          </p:cNvPicPr>
          <p:nvPr/>
        </p:nvPicPr>
        <p:blipFill rotWithShape="1">
          <a:blip r:embed="rId3"/>
          <a:srcRect l="10834" b="14502"/>
          <a:stretch/>
        </p:blipFill>
        <p:spPr>
          <a:xfrm>
            <a:off x="6282558" y="1523996"/>
            <a:ext cx="2475559" cy="4569373"/>
          </a:xfrm>
          <a:prstGeom prst="rect">
            <a:avLst/>
          </a:prstGeom>
        </p:spPr>
      </p:pic>
      <p:pic>
        <p:nvPicPr>
          <p:cNvPr id="7" name="Afbeelding 6"/>
          <p:cNvPicPr>
            <a:picLocks noChangeAspect="1"/>
          </p:cNvPicPr>
          <p:nvPr/>
        </p:nvPicPr>
        <p:blipFill rotWithShape="1">
          <a:blip r:embed="rId3"/>
          <a:srcRect l="10834" b="14502"/>
          <a:stretch/>
        </p:blipFill>
        <p:spPr>
          <a:xfrm>
            <a:off x="9304283" y="1523997"/>
            <a:ext cx="2475559" cy="4569373"/>
          </a:xfrm>
          <a:prstGeom prst="rect">
            <a:avLst/>
          </a:prstGeom>
        </p:spPr>
      </p:pic>
      <p:sp>
        <p:nvSpPr>
          <p:cNvPr id="5" name="Tekstvak 4"/>
          <p:cNvSpPr txBox="1"/>
          <p:nvPr/>
        </p:nvSpPr>
        <p:spPr>
          <a:xfrm>
            <a:off x="4256690" y="3447393"/>
            <a:ext cx="1114096" cy="646331"/>
          </a:xfrm>
          <a:prstGeom prst="rect">
            <a:avLst/>
          </a:prstGeom>
          <a:noFill/>
        </p:spPr>
        <p:txBody>
          <a:bodyPr wrap="square" rtlCol="0">
            <a:spAutoFit/>
          </a:bodyPr>
          <a:lstStyle/>
          <a:p>
            <a:r>
              <a:rPr lang="nl-BE" dirty="0" smtClean="0"/>
              <a:t>ZTD</a:t>
            </a:r>
          </a:p>
          <a:p>
            <a:r>
              <a:rPr lang="nl-BE" dirty="0" smtClean="0"/>
              <a:t>Startkit</a:t>
            </a:r>
            <a:endParaRPr lang="nl-BE" dirty="0"/>
          </a:p>
        </p:txBody>
      </p:sp>
      <p:sp>
        <p:nvSpPr>
          <p:cNvPr id="9" name="Tekstvak 8"/>
          <p:cNvSpPr txBox="1"/>
          <p:nvPr/>
        </p:nvSpPr>
        <p:spPr>
          <a:xfrm>
            <a:off x="7241627" y="3447393"/>
            <a:ext cx="1421711" cy="923330"/>
          </a:xfrm>
          <a:prstGeom prst="rect">
            <a:avLst/>
          </a:prstGeom>
          <a:noFill/>
        </p:spPr>
        <p:txBody>
          <a:bodyPr wrap="square" rtlCol="0">
            <a:spAutoFit/>
          </a:bodyPr>
          <a:lstStyle/>
          <a:p>
            <a:r>
              <a:rPr lang="nl-BE" dirty="0" smtClean="0"/>
              <a:t>ZTD</a:t>
            </a:r>
          </a:p>
          <a:p>
            <a:r>
              <a:rPr lang="nl-BE" dirty="0" smtClean="0"/>
              <a:t>50 lancetten 50 strips</a:t>
            </a:r>
            <a:endParaRPr lang="nl-BE" dirty="0"/>
          </a:p>
        </p:txBody>
      </p:sp>
      <p:sp>
        <p:nvSpPr>
          <p:cNvPr id="10" name="Tekstvak 9"/>
          <p:cNvSpPr txBox="1"/>
          <p:nvPr/>
        </p:nvSpPr>
        <p:spPr>
          <a:xfrm>
            <a:off x="10210800" y="3447393"/>
            <a:ext cx="1421711" cy="923330"/>
          </a:xfrm>
          <a:prstGeom prst="rect">
            <a:avLst/>
          </a:prstGeom>
          <a:noFill/>
        </p:spPr>
        <p:txBody>
          <a:bodyPr wrap="square" rtlCol="0">
            <a:spAutoFit/>
          </a:bodyPr>
          <a:lstStyle/>
          <a:p>
            <a:r>
              <a:rPr lang="nl-BE" dirty="0" smtClean="0"/>
              <a:t>ZTD</a:t>
            </a:r>
          </a:p>
          <a:p>
            <a:r>
              <a:rPr lang="nl-BE" dirty="0" smtClean="0"/>
              <a:t>Hernieuwing </a:t>
            </a:r>
            <a:r>
              <a:rPr lang="nl-BE" dirty="0" err="1" smtClean="0"/>
              <a:t>glucometer</a:t>
            </a:r>
            <a:endParaRPr lang="nl-BE" dirty="0"/>
          </a:p>
        </p:txBody>
      </p:sp>
      <p:sp>
        <p:nvSpPr>
          <p:cNvPr id="8" name="Tekstvak 7"/>
          <p:cNvSpPr txBox="1"/>
          <p:nvPr/>
        </p:nvSpPr>
        <p:spPr>
          <a:xfrm>
            <a:off x="451945" y="1629103"/>
            <a:ext cx="2661558" cy="1384995"/>
          </a:xfrm>
          <a:prstGeom prst="rect">
            <a:avLst/>
          </a:prstGeom>
          <a:noFill/>
        </p:spPr>
        <p:txBody>
          <a:bodyPr wrap="square" rtlCol="0">
            <a:spAutoFit/>
          </a:bodyPr>
          <a:lstStyle/>
          <a:p>
            <a:r>
              <a:rPr lang="nl-BE" sz="2800" dirty="0" smtClean="0">
                <a:solidFill>
                  <a:schemeClr val="bg1">
                    <a:lumMod val="50000"/>
                  </a:schemeClr>
                </a:solidFill>
              </a:rPr>
              <a:t>Welke van deze voorschriften bevat een fout?</a:t>
            </a:r>
            <a:endParaRPr lang="nl-BE" sz="2800" dirty="0">
              <a:solidFill>
                <a:schemeClr val="bg1">
                  <a:lumMod val="50000"/>
                </a:schemeClr>
              </a:solidFill>
            </a:endParaRPr>
          </a:p>
        </p:txBody>
      </p:sp>
      <p:sp>
        <p:nvSpPr>
          <p:cNvPr id="11" name="Tekstvak 10"/>
          <p:cNvSpPr txBox="1"/>
          <p:nvPr/>
        </p:nvSpPr>
        <p:spPr>
          <a:xfrm>
            <a:off x="3381144" y="1629103"/>
            <a:ext cx="557048" cy="461665"/>
          </a:xfrm>
          <a:prstGeom prst="rect">
            <a:avLst/>
          </a:prstGeom>
          <a:noFill/>
        </p:spPr>
        <p:txBody>
          <a:bodyPr wrap="square" rtlCol="0">
            <a:spAutoFit/>
          </a:bodyPr>
          <a:lstStyle/>
          <a:p>
            <a:r>
              <a:rPr lang="nl-BE" sz="2400" dirty="0" smtClean="0">
                <a:solidFill>
                  <a:srgbClr val="5C9A9B"/>
                </a:solidFill>
              </a:rPr>
              <a:t>A.</a:t>
            </a:r>
            <a:endParaRPr lang="nl-BE" sz="2400" dirty="0">
              <a:solidFill>
                <a:srgbClr val="5C9A9B"/>
              </a:solidFill>
            </a:endParaRPr>
          </a:p>
        </p:txBody>
      </p:sp>
      <p:sp>
        <p:nvSpPr>
          <p:cNvPr id="13" name="Tekstvak 12"/>
          <p:cNvSpPr txBox="1"/>
          <p:nvPr/>
        </p:nvSpPr>
        <p:spPr>
          <a:xfrm>
            <a:off x="6402869" y="1629103"/>
            <a:ext cx="557048" cy="461665"/>
          </a:xfrm>
          <a:prstGeom prst="rect">
            <a:avLst/>
          </a:prstGeom>
          <a:noFill/>
        </p:spPr>
        <p:txBody>
          <a:bodyPr wrap="square" rtlCol="0">
            <a:spAutoFit/>
          </a:bodyPr>
          <a:lstStyle/>
          <a:p>
            <a:r>
              <a:rPr lang="nl-BE" sz="2400" dirty="0">
                <a:solidFill>
                  <a:srgbClr val="5C9A9B"/>
                </a:solidFill>
              </a:rPr>
              <a:t>B</a:t>
            </a:r>
            <a:r>
              <a:rPr lang="nl-BE" sz="2400" dirty="0" smtClean="0">
                <a:solidFill>
                  <a:srgbClr val="5C9A9B"/>
                </a:solidFill>
              </a:rPr>
              <a:t>.</a:t>
            </a:r>
            <a:endParaRPr lang="nl-BE" sz="2400" dirty="0">
              <a:solidFill>
                <a:srgbClr val="5C9A9B"/>
              </a:solidFill>
            </a:endParaRPr>
          </a:p>
        </p:txBody>
      </p:sp>
      <p:sp>
        <p:nvSpPr>
          <p:cNvPr id="14" name="Tekstvak 13"/>
          <p:cNvSpPr txBox="1"/>
          <p:nvPr/>
        </p:nvSpPr>
        <p:spPr>
          <a:xfrm>
            <a:off x="9378693" y="1629103"/>
            <a:ext cx="557048" cy="461665"/>
          </a:xfrm>
          <a:prstGeom prst="rect">
            <a:avLst/>
          </a:prstGeom>
          <a:noFill/>
        </p:spPr>
        <p:txBody>
          <a:bodyPr wrap="square" rtlCol="0">
            <a:spAutoFit/>
          </a:bodyPr>
          <a:lstStyle/>
          <a:p>
            <a:r>
              <a:rPr lang="nl-BE" sz="2400" dirty="0" smtClean="0">
                <a:solidFill>
                  <a:srgbClr val="5C9A9B"/>
                </a:solidFill>
              </a:rPr>
              <a:t>C.</a:t>
            </a:r>
            <a:endParaRPr lang="nl-BE" sz="2400" dirty="0">
              <a:solidFill>
                <a:srgbClr val="5C9A9B"/>
              </a:solidFill>
            </a:endParaRPr>
          </a:p>
        </p:txBody>
      </p:sp>
      <p:sp>
        <p:nvSpPr>
          <p:cNvPr id="16" name="Vermenigvuldigen 15"/>
          <p:cNvSpPr/>
          <p:nvPr/>
        </p:nvSpPr>
        <p:spPr>
          <a:xfrm>
            <a:off x="7304503" y="3116997"/>
            <a:ext cx="1372530" cy="1584122"/>
          </a:xfrm>
          <a:prstGeom prst="mathMultiply">
            <a:avLst>
              <a:gd name="adj1" fmla="val 7439"/>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5207192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el 1"/>
          <p:cNvSpPr txBox="1">
            <a:spLocks/>
          </p:cNvSpPr>
          <p:nvPr/>
        </p:nvSpPr>
        <p:spPr>
          <a:xfrm>
            <a:off x="984250" y="288712"/>
            <a:ext cx="10515600" cy="905663"/>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BE" sz="5400" dirty="0" smtClean="0">
                <a:solidFill>
                  <a:srgbClr val="5C9A9B"/>
                </a:solidFill>
              </a:rPr>
              <a:t>Trajecten - Technisch correct voorschrijven</a:t>
            </a:r>
            <a:endParaRPr lang="nl-BE" sz="5400" dirty="0">
              <a:solidFill>
                <a:srgbClr val="5C9A9B"/>
              </a:solidFill>
            </a:endParaRPr>
          </a:p>
        </p:txBody>
      </p:sp>
      <p:graphicFrame>
        <p:nvGraphicFramePr>
          <p:cNvPr id="3" name="Tabel 2"/>
          <p:cNvGraphicFramePr>
            <a:graphicFrameLocks noGrp="1"/>
          </p:cNvGraphicFramePr>
          <p:nvPr>
            <p:extLst/>
          </p:nvPr>
        </p:nvGraphicFramePr>
        <p:xfrm>
          <a:off x="557047" y="1201079"/>
          <a:ext cx="11077906" cy="4866289"/>
        </p:xfrm>
        <a:graphic>
          <a:graphicData uri="http://schemas.openxmlformats.org/drawingml/2006/table">
            <a:tbl>
              <a:tblPr firstRow="1" firstCol="1" bandRow="1">
                <a:tableStyleId>{5C22544A-7EE6-4342-B048-85BDC9FD1C3A}</a:tableStyleId>
              </a:tblPr>
              <a:tblGrid>
                <a:gridCol w="1425547"/>
                <a:gridCol w="2006132"/>
                <a:gridCol w="1661622"/>
                <a:gridCol w="2058571"/>
                <a:gridCol w="1963017"/>
                <a:gridCol w="1963017"/>
              </a:tblGrid>
              <a:tr h="413407">
                <a:tc gridSpan="2">
                  <a:txBody>
                    <a:bodyPr/>
                    <a:lstStyle/>
                    <a:p>
                      <a:pPr marL="226695" algn="l">
                        <a:lnSpc>
                          <a:spcPct val="115000"/>
                        </a:lnSpc>
                        <a:spcAft>
                          <a:spcPts val="0"/>
                        </a:spcAft>
                      </a:pPr>
                      <a:r>
                        <a:rPr lang="nl-BE" sz="1600" dirty="0">
                          <a:effectLst/>
                        </a:rPr>
                        <a:t> </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hMerge="1">
                  <a:txBody>
                    <a:bodyPr/>
                    <a:lstStyle/>
                    <a:p>
                      <a:pPr marL="226695" algn="l">
                        <a:lnSpc>
                          <a:spcPct val="115000"/>
                        </a:lnSpc>
                        <a:spcAft>
                          <a:spcPts val="0"/>
                        </a:spcAft>
                      </a:pPr>
                      <a:endParaRPr lang="nl-BE" sz="11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tc>
                <a:tc gridSpan="2">
                  <a:txBody>
                    <a:bodyPr/>
                    <a:lstStyle/>
                    <a:p>
                      <a:pPr marL="226695" algn="l">
                        <a:lnSpc>
                          <a:spcPct val="115000"/>
                        </a:lnSpc>
                        <a:spcAft>
                          <a:spcPts val="0"/>
                        </a:spcAft>
                      </a:pPr>
                      <a:r>
                        <a:rPr lang="nl-BE" sz="1600" dirty="0">
                          <a:effectLst/>
                        </a:rPr>
                        <a:t>Zorgtraject diabetes</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hMerge="1">
                  <a:txBody>
                    <a:bodyPr/>
                    <a:lstStyle/>
                    <a:p>
                      <a:pPr marL="226695" algn="l">
                        <a:lnSpc>
                          <a:spcPct val="115000"/>
                        </a:lnSpc>
                        <a:spcAft>
                          <a:spcPts val="0"/>
                        </a:spcAft>
                      </a:pP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gridSpan="2">
                  <a:txBody>
                    <a:bodyPr/>
                    <a:lstStyle/>
                    <a:p>
                      <a:pPr marL="226695" algn="l">
                        <a:lnSpc>
                          <a:spcPct val="115000"/>
                        </a:lnSpc>
                        <a:spcAft>
                          <a:spcPts val="0"/>
                        </a:spcAft>
                      </a:pPr>
                      <a:r>
                        <a:rPr lang="nl-BE" sz="1600" dirty="0">
                          <a:effectLst/>
                        </a:rPr>
                        <a:t>Educatie en zelfzorg</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hMerge="1">
                  <a:txBody>
                    <a:bodyPr/>
                    <a:lstStyle/>
                    <a:p>
                      <a:pPr marL="226695" algn="l">
                        <a:lnSpc>
                          <a:spcPct val="115000"/>
                        </a:lnSpc>
                        <a:spcAft>
                          <a:spcPts val="0"/>
                        </a:spcAft>
                      </a:pP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r>
              <a:tr h="413407">
                <a:tc rowSpan="3">
                  <a:txBody>
                    <a:bodyPr/>
                    <a:lstStyle/>
                    <a:p>
                      <a:pPr marL="226695" algn="l">
                        <a:lnSpc>
                          <a:spcPct val="115000"/>
                        </a:lnSpc>
                        <a:spcAft>
                          <a:spcPts val="0"/>
                        </a:spcAft>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Recht op</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a:txBody>
                    <a:bodyPr/>
                    <a:lstStyle/>
                    <a:p>
                      <a:pPr marL="226695" algn="l">
                        <a:lnSpc>
                          <a:spcPct val="115000"/>
                        </a:lnSpc>
                        <a:spcAft>
                          <a:spcPts val="0"/>
                        </a:spcAft>
                      </a:pPr>
                      <a:r>
                        <a:rPr lang="nl-BE" sz="1600" dirty="0">
                          <a:solidFill>
                            <a:schemeClr val="bg1"/>
                          </a:solidFill>
                          <a:effectLst/>
                        </a:rPr>
                        <a:t>Lancetten</a:t>
                      </a:r>
                      <a:endParaRPr lang="nl-BE" sz="1600" dirty="0">
                        <a:solidFill>
                          <a:schemeClr val="bg1"/>
                        </a:solidFill>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a:txBody>
                    <a:bodyPr/>
                    <a:lstStyle/>
                    <a:p>
                      <a:pPr marL="226695" algn="l">
                        <a:lnSpc>
                          <a:spcPct val="115000"/>
                        </a:lnSpc>
                        <a:spcAft>
                          <a:spcPts val="0"/>
                        </a:spcAft>
                      </a:pPr>
                      <a:r>
                        <a:rPr lang="nl-BE" sz="1600" dirty="0" smtClean="0">
                          <a:effectLst/>
                        </a:rPr>
                        <a:t>100</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a:txBody>
                    <a:bodyPr/>
                    <a:lstStyle/>
                    <a:p>
                      <a:pPr marL="226695" algn="l">
                        <a:lnSpc>
                          <a:spcPct val="115000"/>
                        </a:lnSpc>
                        <a:spcAft>
                          <a:spcPts val="0"/>
                        </a:spcAft>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Per 6 maand</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a:txBody>
                    <a:bodyPr/>
                    <a:lstStyle/>
                    <a:p>
                      <a:pPr marL="226695" algn="l">
                        <a:lnSpc>
                          <a:spcPct val="115000"/>
                        </a:lnSpc>
                        <a:spcAft>
                          <a:spcPts val="0"/>
                        </a:spcAft>
                      </a:pPr>
                      <a:r>
                        <a:rPr lang="nl-BE" sz="1600" dirty="0" smtClean="0">
                          <a:effectLst/>
                        </a:rPr>
                        <a:t>100</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a:txBody>
                    <a:bodyPr/>
                    <a:lstStyle/>
                    <a:p>
                      <a:pPr marL="226695" algn="l">
                        <a:lnSpc>
                          <a:spcPct val="115000"/>
                        </a:lnSpc>
                        <a:spcAft>
                          <a:spcPts val="0"/>
                        </a:spcAft>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Per jaar</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r>
              <a:tr h="413407">
                <a:tc vMerge="1">
                  <a:txBody>
                    <a:bodyPr/>
                    <a:lstStyle/>
                    <a:p>
                      <a:pPr marL="226695" algn="l">
                        <a:lnSpc>
                          <a:spcPct val="115000"/>
                        </a:lnSpc>
                        <a:spcAft>
                          <a:spcPts val="0"/>
                        </a:spcAft>
                      </a:pPr>
                      <a:endParaRPr lang="nl-BE" sz="11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226695" algn="l">
                        <a:lnSpc>
                          <a:spcPct val="115000"/>
                        </a:lnSpc>
                        <a:spcAft>
                          <a:spcPts val="0"/>
                        </a:spcAft>
                      </a:pPr>
                      <a:r>
                        <a:rPr lang="nl-BE" sz="1600" dirty="0">
                          <a:solidFill>
                            <a:schemeClr val="bg1"/>
                          </a:solidFill>
                          <a:effectLst/>
                        </a:rPr>
                        <a:t>Strips</a:t>
                      </a:r>
                      <a:endParaRPr lang="nl-BE" sz="1600" dirty="0">
                        <a:solidFill>
                          <a:schemeClr val="bg1"/>
                        </a:solidFill>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a:txBody>
                    <a:bodyPr/>
                    <a:lstStyle/>
                    <a:p>
                      <a:pPr marL="226695" algn="l">
                        <a:lnSpc>
                          <a:spcPct val="115000"/>
                        </a:lnSpc>
                        <a:spcAft>
                          <a:spcPts val="0"/>
                        </a:spcAft>
                      </a:pPr>
                      <a:r>
                        <a:rPr lang="nl-BE" sz="1600" dirty="0" smtClean="0">
                          <a:effectLst/>
                        </a:rPr>
                        <a:t>150</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a:txBody>
                    <a:bodyPr/>
                    <a:lstStyle/>
                    <a:p>
                      <a:pPr marL="226695" marR="0" lvl="0" indent="0" algn="l" defTabSz="914400" rtl="0" eaLnBrk="1" fontAlgn="auto" latinLnBrk="0" hangingPunct="1">
                        <a:lnSpc>
                          <a:spcPct val="115000"/>
                        </a:lnSpc>
                        <a:spcBef>
                          <a:spcPts val="0"/>
                        </a:spcBef>
                        <a:spcAft>
                          <a:spcPts val="0"/>
                        </a:spcAft>
                        <a:buClrTx/>
                        <a:buSzTx/>
                        <a:buFontTx/>
                        <a:buNone/>
                        <a:tabLst/>
                        <a:defRPr/>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Per 6 maand</a:t>
                      </a:r>
                    </a:p>
                  </a:txBody>
                  <a:tcPr marL="68580" marR="68580" marT="0" marB="0" anchor="ctr">
                    <a:solidFill>
                      <a:schemeClr val="bg1">
                        <a:lumMod val="95000"/>
                      </a:schemeClr>
                    </a:solidFill>
                  </a:tcPr>
                </a:tc>
                <a:tc>
                  <a:txBody>
                    <a:bodyPr/>
                    <a:lstStyle/>
                    <a:p>
                      <a:pPr marL="226695" algn="l">
                        <a:lnSpc>
                          <a:spcPct val="115000"/>
                        </a:lnSpc>
                        <a:spcAft>
                          <a:spcPts val="0"/>
                        </a:spcAft>
                      </a:pPr>
                      <a:r>
                        <a:rPr lang="nl-BE" sz="1600" dirty="0" smtClean="0">
                          <a:effectLst/>
                        </a:rPr>
                        <a:t>100</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a:txBody>
                    <a:bodyPr/>
                    <a:lstStyle/>
                    <a:p>
                      <a:pPr marL="226695" algn="l">
                        <a:lnSpc>
                          <a:spcPct val="115000"/>
                        </a:lnSpc>
                        <a:spcAft>
                          <a:spcPts val="0"/>
                        </a:spcAft>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Per jaar</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r>
              <a:tr h="852632">
                <a:tc vMerge="1">
                  <a:txBody>
                    <a:bodyPr/>
                    <a:lstStyle/>
                    <a:p>
                      <a:pPr marL="226695" algn="l">
                        <a:lnSpc>
                          <a:spcPct val="115000"/>
                        </a:lnSpc>
                        <a:spcAft>
                          <a:spcPts val="0"/>
                        </a:spcAft>
                      </a:pPr>
                      <a:endParaRPr lang="nl-BE" sz="11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226695" algn="l">
                        <a:lnSpc>
                          <a:spcPct val="115000"/>
                        </a:lnSpc>
                        <a:spcAft>
                          <a:spcPts val="0"/>
                        </a:spcAft>
                      </a:pPr>
                      <a:r>
                        <a:rPr lang="nl-BE" sz="1600" dirty="0">
                          <a:solidFill>
                            <a:schemeClr val="bg1"/>
                          </a:solidFill>
                          <a:effectLst/>
                        </a:rPr>
                        <a:t>Bloedglucosemeter</a:t>
                      </a:r>
                      <a:endParaRPr lang="nl-BE" sz="1600" dirty="0">
                        <a:solidFill>
                          <a:schemeClr val="bg1"/>
                        </a:solidFill>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a:txBody>
                    <a:bodyPr/>
                    <a:lstStyle/>
                    <a:p>
                      <a:pPr marL="226695" algn="l">
                        <a:lnSpc>
                          <a:spcPct val="115000"/>
                        </a:lnSpc>
                        <a:spcAft>
                          <a:spcPts val="0"/>
                        </a:spcAft>
                      </a:pPr>
                      <a:r>
                        <a:rPr lang="nl-BE" sz="1600" dirty="0" smtClean="0">
                          <a:effectLst/>
                        </a:rPr>
                        <a:t>1</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a:txBody>
                    <a:bodyPr/>
                    <a:lstStyle/>
                    <a:p>
                      <a:pPr marL="226695" marR="0" lvl="0" indent="0" algn="l" defTabSz="914400" rtl="0" eaLnBrk="1" fontAlgn="auto" latinLnBrk="0" hangingPunct="1">
                        <a:lnSpc>
                          <a:spcPct val="115000"/>
                        </a:lnSpc>
                        <a:spcBef>
                          <a:spcPts val="0"/>
                        </a:spcBef>
                        <a:spcAft>
                          <a:spcPts val="0"/>
                        </a:spcAft>
                        <a:buClrTx/>
                        <a:buSzTx/>
                        <a:buFontTx/>
                        <a:buNone/>
                        <a:tabLst/>
                        <a:defRPr/>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Per</a:t>
                      </a:r>
                      <a:r>
                        <a:rPr lang="nl-BE" sz="1600" baseline="0" dirty="0" smtClean="0">
                          <a:effectLst/>
                          <a:latin typeface="Calibri Light" panose="020F0302020204030204" pitchFamily="34" charset="0"/>
                          <a:ea typeface="Calibri" panose="020F0502020204030204" pitchFamily="34" charset="0"/>
                          <a:cs typeface="Calibri" panose="020F0502020204030204" pitchFamily="34" charset="0"/>
                        </a:rPr>
                        <a:t> 3 jaar</a:t>
                      </a:r>
                      <a:endParaRPr lang="nl-BE" sz="1600" dirty="0" smtClean="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a:txBody>
                    <a:bodyPr/>
                    <a:lstStyle/>
                    <a:p>
                      <a:pPr marL="226695" algn="l">
                        <a:lnSpc>
                          <a:spcPct val="115000"/>
                        </a:lnSpc>
                        <a:spcAft>
                          <a:spcPts val="0"/>
                        </a:spcAft>
                      </a:pPr>
                      <a:r>
                        <a:rPr lang="nl-BE" sz="1600" dirty="0" smtClean="0">
                          <a:effectLst/>
                        </a:rPr>
                        <a:t>1</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a:txBody>
                    <a:bodyPr/>
                    <a:lstStyle/>
                    <a:p>
                      <a:pPr marL="226695" algn="l">
                        <a:lnSpc>
                          <a:spcPct val="115000"/>
                        </a:lnSpc>
                        <a:spcAft>
                          <a:spcPts val="0"/>
                        </a:spcAft>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Per 3 jaar</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r>
              <a:tr h="852632">
                <a:tc rowSpan="3">
                  <a:txBody>
                    <a:bodyPr/>
                    <a:lstStyle/>
                    <a:p>
                      <a:pPr marL="226695" algn="l">
                        <a:lnSpc>
                          <a:spcPct val="115000"/>
                        </a:lnSpc>
                        <a:spcAft>
                          <a:spcPts val="0"/>
                        </a:spcAft>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Vermelding voorschrift</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a:txBody>
                    <a:bodyPr/>
                    <a:lstStyle/>
                    <a:p>
                      <a:pPr marL="226695" algn="l">
                        <a:lnSpc>
                          <a:spcPct val="115000"/>
                        </a:lnSpc>
                        <a:spcAft>
                          <a:spcPts val="0"/>
                        </a:spcAft>
                      </a:pPr>
                      <a:r>
                        <a:rPr lang="nl-BE" sz="1600" dirty="0">
                          <a:solidFill>
                            <a:schemeClr val="bg1"/>
                          </a:solidFill>
                          <a:effectLst/>
                        </a:rPr>
                        <a:t>Lancetten</a:t>
                      </a:r>
                      <a:endParaRPr lang="nl-BE" sz="1600" dirty="0">
                        <a:solidFill>
                          <a:schemeClr val="bg1"/>
                        </a:solidFill>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rowSpan="2" gridSpan="2">
                  <a:txBody>
                    <a:bodyPr/>
                    <a:lstStyle/>
                    <a:p>
                      <a:pPr marL="226695" algn="l">
                        <a:lnSpc>
                          <a:spcPct val="115000"/>
                        </a:lnSpc>
                        <a:spcAft>
                          <a:spcPts val="0"/>
                        </a:spcAft>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De apotheker moet het materiaal voor 6 maanden (3x50 strips en 100 lancetten) in één keer afleveren.</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rowSpan="2" hMerge="1">
                  <a:txBody>
                    <a:bodyPr/>
                    <a:lstStyle/>
                    <a:p>
                      <a:pPr marL="226695" algn="l">
                        <a:lnSpc>
                          <a:spcPct val="115000"/>
                        </a:lnSpc>
                        <a:spcAft>
                          <a:spcPts val="0"/>
                        </a:spcAft>
                      </a:pP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rowSpan="2" gridSpan="2">
                  <a:txBody>
                    <a:bodyPr/>
                    <a:lstStyle/>
                    <a:p>
                      <a:pPr marL="226695" algn="l">
                        <a:lnSpc>
                          <a:spcPct val="115000"/>
                        </a:lnSpc>
                        <a:spcAft>
                          <a:spcPts val="0"/>
                        </a:spcAft>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De apotheker moet het materiaal voor 1 jaar (2x50 strips en 100 lancetten) in één keer afleveren.</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rowSpan="2" hMerge="1">
                  <a:txBody>
                    <a:bodyPr/>
                    <a:lstStyle/>
                    <a:p>
                      <a:pPr marL="226695" algn="l">
                        <a:lnSpc>
                          <a:spcPct val="115000"/>
                        </a:lnSpc>
                        <a:spcAft>
                          <a:spcPts val="0"/>
                        </a:spcAft>
                      </a:pP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r>
              <a:tr h="852632">
                <a:tc vMerge="1">
                  <a:txBody>
                    <a:bodyPr/>
                    <a:lstStyle/>
                    <a:p>
                      <a:pPr marL="226695" algn="l">
                        <a:lnSpc>
                          <a:spcPct val="115000"/>
                        </a:lnSpc>
                        <a:spcAft>
                          <a:spcPts val="0"/>
                        </a:spcAft>
                      </a:pPr>
                      <a:endParaRPr lang="nl-BE" sz="11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226695" algn="l">
                        <a:lnSpc>
                          <a:spcPct val="115000"/>
                        </a:lnSpc>
                        <a:spcAft>
                          <a:spcPts val="0"/>
                        </a:spcAft>
                      </a:pPr>
                      <a:r>
                        <a:rPr lang="nl-BE" sz="1600" dirty="0">
                          <a:solidFill>
                            <a:schemeClr val="bg1"/>
                          </a:solidFill>
                          <a:effectLst/>
                        </a:rPr>
                        <a:t>Strips</a:t>
                      </a:r>
                      <a:endParaRPr lang="nl-BE" sz="1600" dirty="0">
                        <a:solidFill>
                          <a:schemeClr val="bg1"/>
                        </a:solidFill>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gridSpan="2" vMerge="1">
                  <a:txBody>
                    <a:bodyPr/>
                    <a:lstStyle/>
                    <a:p>
                      <a:pPr marL="226695" algn="l">
                        <a:lnSpc>
                          <a:spcPct val="115000"/>
                        </a:lnSpc>
                        <a:spcAft>
                          <a:spcPts val="0"/>
                        </a:spcAft>
                      </a:pPr>
                      <a:endParaRPr lang="nl-BE" sz="11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tc>
                <a:tc hMerge="1" vMerge="1">
                  <a:txBody>
                    <a:bodyPr/>
                    <a:lstStyle/>
                    <a:p>
                      <a:endParaRPr lang="nl-BE"/>
                    </a:p>
                  </a:txBody>
                  <a:tcPr/>
                </a:tc>
                <a:tc gridSpan="2" vMerge="1">
                  <a:txBody>
                    <a:bodyPr/>
                    <a:lstStyle/>
                    <a:p>
                      <a:pPr marL="226695" algn="l">
                        <a:lnSpc>
                          <a:spcPct val="115000"/>
                        </a:lnSpc>
                        <a:spcAft>
                          <a:spcPts val="0"/>
                        </a:spcAft>
                      </a:pPr>
                      <a:endParaRPr lang="nl-BE" sz="12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tc>
                <a:tc hMerge="1" vMerge="1">
                  <a:txBody>
                    <a:bodyPr/>
                    <a:lstStyle/>
                    <a:p>
                      <a:endParaRPr lang="nl-BE"/>
                    </a:p>
                  </a:txBody>
                  <a:tcPr/>
                </a:tc>
              </a:tr>
              <a:tr h="1068172">
                <a:tc vMerge="1">
                  <a:txBody>
                    <a:bodyPr/>
                    <a:lstStyle/>
                    <a:p>
                      <a:pPr marL="226695" algn="l">
                        <a:lnSpc>
                          <a:spcPct val="115000"/>
                        </a:lnSpc>
                        <a:spcAft>
                          <a:spcPts val="0"/>
                        </a:spcAft>
                      </a:pPr>
                      <a:endParaRPr lang="nl-BE" sz="11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226695" algn="l">
                        <a:lnSpc>
                          <a:spcPct val="115000"/>
                        </a:lnSpc>
                        <a:spcAft>
                          <a:spcPts val="0"/>
                        </a:spcAft>
                      </a:pPr>
                      <a:r>
                        <a:rPr lang="nl-BE" sz="1600" dirty="0">
                          <a:solidFill>
                            <a:schemeClr val="bg1"/>
                          </a:solidFill>
                          <a:effectLst/>
                        </a:rPr>
                        <a:t>Bloedglucosemeter</a:t>
                      </a:r>
                      <a:endParaRPr lang="nl-BE" sz="1600" dirty="0">
                        <a:solidFill>
                          <a:schemeClr val="bg1"/>
                        </a:solidFill>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rgbClr val="5C9A9B"/>
                    </a:solidFill>
                  </a:tcPr>
                </a:tc>
                <a:tc gridSpan="2">
                  <a:txBody>
                    <a:bodyPr/>
                    <a:lstStyle/>
                    <a:p>
                      <a:pPr marL="226695" algn="l">
                        <a:lnSpc>
                          <a:spcPct val="115000"/>
                        </a:lnSpc>
                        <a:spcAft>
                          <a:spcPts val="0"/>
                        </a:spcAft>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Formulier nodig van de </a:t>
                      </a:r>
                      <a:r>
                        <a:rPr lang="nl-BE" sz="1600" dirty="0" err="1" smtClean="0">
                          <a:effectLst/>
                          <a:latin typeface="Calibri Light" panose="020F0302020204030204" pitchFamily="34" charset="0"/>
                          <a:ea typeface="Calibri" panose="020F0502020204030204" pitchFamily="34" charset="0"/>
                          <a:cs typeface="Calibri" panose="020F0502020204030204" pitchFamily="34" charset="0"/>
                        </a:rPr>
                        <a:t>diabeteseducator</a:t>
                      </a: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 waarop die het type bloedglucosemeter vermeldt</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hMerge="1">
                  <a:txBody>
                    <a:bodyPr/>
                    <a:lstStyle/>
                    <a:p>
                      <a:pPr marL="226695" algn="l">
                        <a:lnSpc>
                          <a:spcPct val="115000"/>
                        </a:lnSpc>
                        <a:spcAft>
                          <a:spcPts val="0"/>
                        </a:spcAft>
                      </a:pP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gridSpan="2">
                  <a:txBody>
                    <a:bodyPr/>
                    <a:lstStyle/>
                    <a:p>
                      <a:pPr marL="226695" algn="l">
                        <a:lnSpc>
                          <a:spcPct val="115000"/>
                        </a:lnSpc>
                        <a:spcAft>
                          <a:spcPts val="0"/>
                        </a:spcAft>
                      </a:pP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Geen formulier nodig van de </a:t>
                      </a:r>
                      <a:r>
                        <a:rPr lang="nl-BE" sz="1600" dirty="0" err="1" smtClean="0">
                          <a:effectLst/>
                          <a:latin typeface="Calibri Light" panose="020F0302020204030204" pitchFamily="34" charset="0"/>
                          <a:ea typeface="Calibri" panose="020F0502020204030204" pitchFamily="34" charset="0"/>
                          <a:cs typeface="Calibri" panose="020F0502020204030204" pitchFamily="34" charset="0"/>
                        </a:rPr>
                        <a:t>diabeteseducator</a:t>
                      </a:r>
                      <a:r>
                        <a:rPr lang="nl-BE" sz="1600" dirty="0" smtClean="0">
                          <a:effectLst/>
                          <a:latin typeface="Calibri Light" panose="020F0302020204030204" pitchFamily="34" charset="0"/>
                          <a:ea typeface="Calibri" panose="020F0502020204030204" pitchFamily="34" charset="0"/>
                          <a:cs typeface="Calibri" panose="020F0502020204030204" pitchFamily="34" charset="0"/>
                        </a:rPr>
                        <a:t> aangezien het de huisarts zelf is die de educatie verzorgt.</a:t>
                      </a: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c hMerge="1">
                  <a:txBody>
                    <a:bodyPr/>
                    <a:lstStyle/>
                    <a:p>
                      <a:pPr marL="226695" algn="l">
                        <a:lnSpc>
                          <a:spcPct val="115000"/>
                        </a:lnSpc>
                        <a:spcAft>
                          <a:spcPts val="0"/>
                        </a:spcAft>
                      </a:pPr>
                      <a:endParaRPr lang="nl-BE" sz="16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nchor="ctr">
                    <a:solidFill>
                      <a:schemeClr val="bg1">
                        <a:lumMod val="95000"/>
                      </a:schemeClr>
                    </a:solidFill>
                  </a:tcPr>
                </a:tc>
              </a:tr>
            </a:tbl>
          </a:graphicData>
        </a:graphic>
      </p:graphicFrame>
      <p:sp>
        <p:nvSpPr>
          <p:cNvPr id="17" name="Tekstvak 16"/>
          <p:cNvSpPr txBox="1"/>
          <p:nvPr/>
        </p:nvSpPr>
        <p:spPr>
          <a:xfrm>
            <a:off x="74428" y="6175607"/>
            <a:ext cx="12269972" cy="461665"/>
          </a:xfrm>
          <a:prstGeom prst="rect">
            <a:avLst/>
          </a:prstGeom>
          <a:noFill/>
        </p:spPr>
        <p:txBody>
          <a:bodyPr wrap="square" rtlCol="0">
            <a:spAutoFit/>
          </a:bodyPr>
          <a:lstStyle/>
          <a:p>
            <a:r>
              <a:rPr lang="en-US" sz="1200" i="1" dirty="0" err="1" smtClean="0">
                <a:solidFill>
                  <a:schemeClr val="bg1"/>
                </a:solidFill>
              </a:rPr>
              <a:t>Bronnen</a:t>
            </a:r>
            <a:endParaRPr lang="en-US" sz="1200" i="1" dirty="0" smtClean="0">
              <a:solidFill>
                <a:schemeClr val="bg1"/>
              </a:solidFill>
            </a:endParaRPr>
          </a:p>
          <a:p>
            <a:pPr marL="228600" indent="-228600">
              <a:buFont typeface="Wingdings" panose="05000000000000000000" pitchFamily="2" charset="2"/>
              <a:buChar char="§"/>
            </a:pPr>
            <a:r>
              <a:rPr lang="en-US" sz="1200" i="1" dirty="0" smtClean="0">
                <a:solidFill>
                  <a:schemeClr val="bg1"/>
                </a:solidFill>
              </a:rPr>
              <a:t>www.zorgtraject.be</a:t>
            </a:r>
            <a:endParaRPr lang="nl-BE" sz="1200" i="1" dirty="0">
              <a:solidFill>
                <a:schemeClr val="bg1">
                  <a:lumMod val="95000"/>
                </a:schemeClr>
              </a:solidFill>
            </a:endParaRPr>
          </a:p>
        </p:txBody>
      </p:sp>
    </p:spTree>
    <p:extLst>
      <p:ext uri="{BB962C8B-B14F-4D97-AF65-F5344CB8AC3E}">
        <p14:creationId xmlns:p14="http://schemas.microsoft.com/office/powerpoint/2010/main" val="954835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a:solidFill>
                  <a:srgbClr val="5C9A9B"/>
                </a:solidFill>
              </a:rPr>
              <a:t>Z</a:t>
            </a:r>
            <a:r>
              <a:rPr lang="nl-BE" dirty="0" smtClean="0">
                <a:solidFill>
                  <a:srgbClr val="5C9A9B"/>
                </a:solidFill>
              </a:rPr>
              <a:t>org – </a:t>
            </a:r>
            <a:r>
              <a:rPr lang="nl-BE" dirty="0" err="1" smtClean="0">
                <a:solidFill>
                  <a:srgbClr val="5C9A9B"/>
                </a:solidFill>
              </a:rPr>
              <a:t>hypoglycemie</a:t>
            </a:r>
            <a:endParaRPr lang="nl-BE" dirty="0">
              <a:solidFill>
                <a:srgbClr val="5C9A9B"/>
              </a:solidFill>
            </a:endParaRPr>
          </a:p>
        </p:txBody>
      </p:sp>
      <p:sp>
        <p:nvSpPr>
          <p:cNvPr id="4" name="Tekstvak 3"/>
          <p:cNvSpPr txBox="1"/>
          <p:nvPr/>
        </p:nvSpPr>
        <p:spPr>
          <a:xfrm>
            <a:off x="74428" y="6175607"/>
            <a:ext cx="12269972" cy="707886"/>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a:solidFill>
                  <a:schemeClr val="bg1">
                    <a:lumMod val="95000"/>
                  </a:schemeClr>
                </a:solidFill>
              </a:rPr>
              <a:t>Verwikkelingen op korte termijn | Diabetes Liga </a:t>
            </a:r>
            <a:r>
              <a:rPr lang="nl-BE" sz="1000" i="1" dirty="0" err="1">
                <a:solidFill>
                  <a:schemeClr val="bg1">
                    <a:lumMod val="95000"/>
                  </a:schemeClr>
                </a:solidFill>
              </a:rPr>
              <a:t>n.d</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BCFI</a:t>
            </a:r>
          </a:p>
        </p:txBody>
      </p:sp>
      <p:pic>
        <p:nvPicPr>
          <p:cNvPr id="8" name="Afbeelding 7"/>
          <p:cNvPicPr>
            <a:picLocks noChangeAspect="1"/>
          </p:cNvPicPr>
          <p:nvPr/>
        </p:nvPicPr>
        <p:blipFill>
          <a:blip r:embed="rId3"/>
          <a:stretch>
            <a:fillRect/>
          </a:stretch>
        </p:blipFill>
        <p:spPr>
          <a:xfrm>
            <a:off x="831850" y="2193298"/>
            <a:ext cx="5589822" cy="3471099"/>
          </a:xfrm>
          <a:prstGeom prst="rect">
            <a:avLst/>
          </a:prstGeom>
        </p:spPr>
      </p:pic>
      <p:sp>
        <p:nvSpPr>
          <p:cNvPr id="14" name="Tekstvak 13"/>
          <p:cNvSpPr txBox="1"/>
          <p:nvPr/>
        </p:nvSpPr>
        <p:spPr>
          <a:xfrm>
            <a:off x="831850" y="1546968"/>
            <a:ext cx="4219461" cy="646331"/>
          </a:xfrm>
          <a:prstGeom prst="rect">
            <a:avLst/>
          </a:prstGeom>
          <a:noFill/>
        </p:spPr>
        <p:txBody>
          <a:bodyPr wrap="square" rtlCol="0">
            <a:spAutoFit/>
          </a:bodyPr>
          <a:lstStyle/>
          <a:p>
            <a:r>
              <a:rPr lang="nl-BE" sz="3600" dirty="0" smtClean="0">
                <a:solidFill>
                  <a:srgbClr val="5C9A9B"/>
                </a:solidFill>
              </a:rPr>
              <a:t>Symptomen</a:t>
            </a:r>
          </a:p>
        </p:txBody>
      </p:sp>
      <p:sp>
        <p:nvSpPr>
          <p:cNvPr id="18" name="Gelijkbenige driehoek 17"/>
          <p:cNvSpPr/>
          <p:nvPr/>
        </p:nvSpPr>
        <p:spPr>
          <a:xfrm>
            <a:off x="6896559" y="2309025"/>
            <a:ext cx="4913523" cy="3355372"/>
          </a:xfrm>
          <a:prstGeom prst="triangl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sz="2800" dirty="0" smtClean="0">
                <a:solidFill>
                  <a:schemeClr val="tx1"/>
                </a:solidFill>
              </a:rPr>
              <a:t>Insuline</a:t>
            </a:r>
          </a:p>
          <a:p>
            <a:pPr algn="ctr"/>
            <a:r>
              <a:rPr lang="nl-BE" sz="2800" dirty="0" err="1" smtClean="0">
                <a:solidFill>
                  <a:schemeClr val="tx1"/>
                </a:solidFill>
              </a:rPr>
              <a:t>Sulfonylurea</a:t>
            </a:r>
            <a:endParaRPr lang="nl-BE" sz="2800" dirty="0" smtClean="0">
              <a:solidFill>
                <a:schemeClr val="tx1"/>
              </a:solidFill>
            </a:endParaRPr>
          </a:p>
          <a:p>
            <a:pPr algn="ctr"/>
            <a:r>
              <a:rPr lang="nl-BE" sz="2800" dirty="0" err="1" smtClean="0">
                <a:solidFill>
                  <a:schemeClr val="tx1"/>
                </a:solidFill>
              </a:rPr>
              <a:t>Gliniden</a:t>
            </a:r>
            <a:endParaRPr lang="nl-BE" sz="2800" dirty="0">
              <a:solidFill>
                <a:schemeClr val="tx1"/>
              </a:solidFill>
            </a:endParaRPr>
          </a:p>
        </p:txBody>
      </p:sp>
      <p:sp>
        <p:nvSpPr>
          <p:cNvPr id="19" name="Tekstvak 18"/>
          <p:cNvSpPr txBox="1"/>
          <p:nvPr/>
        </p:nvSpPr>
        <p:spPr>
          <a:xfrm>
            <a:off x="8989763" y="2732184"/>
            <a:ext cx="727113" cy="1569660"/>
          </a:xfrm>
          <a:prstGeom prst="rect">
            <a:avLst/>
          </a:prstGeom>
          <a:noFill/>
        </p:spPr>
        <p:txBody>
          <a:bodyPr wrap="square" rtlCol="0">
            <a:spAutoFit/>
          </a:bodyPr>
          <a:lstStyle/>
          <a:p>
            <a:r>
              <a:rPr lang="nl-BE" sz="9600" b="1" dirty="0" smtClean="0"/>
              <a:t>!</a:t>
            </a:r>
          </a:p>
        </p:txBody>
      </p:sp>
    </p:spTree>
    <p:extLst>
      <p:ext uri="{BB962C8B-B14F-4D97-AF65-F5344CB8AC3E}">
        <p14:creationId xmlns:p14="http://schemas.microsoft.com/office/powerpoint/2010/main" val="1151645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fgeronde rechthoek 10"/>
          <p:cNvSpPr/>
          <p:nvPr/>
        </p:nvSpPr>
        <p:spPr>
          <a:xfrm>
            <a:off x="1170878" y="1605776"/>
            <a:ext cx="10370634" cy="4096807"/>
          </a:xfrm>
          <a:prstGeom prst="roundRect">
            <a:avLst/>
          </a:prstGeom>
          <a:solidFill>
            <a:srgbClr val="4AA8A4">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28600" algn="just">
              <a:lnSpc>
                <a:spcPct val="115000"/>
              </a:lnSpc>
              <a:spcAft>
                <a:spcPts val="800"/>
              </a:spcAft>
            </a:pPr>
            <a:endParaRPr lang="nl-BE" sz="2000" dirty="0">
              <a:effectLst/>
              <a:latin typeface="Calibri Light" panose="020F0302020204030204" pitchFamily="34" charset="0"/>
              <a:ea typeface="Calibri" panose="020F0502020204030204" pitchFamily="34" charset="0"/>
              <a:cs typeface="Calibri" panose="020F0502020204030204" pitchFamily="34" charset="0"/>
            </a:endParaRPr>
          </a:p>
        </p:txBody>
      </p:sp>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Vervolg MFO</a:t>
            </a:r>
            <a:endParaRPr lang="nl-BE" dirty="0">
              <a:solidFill>
                <a:srgbClr val="5C9A9B"/>
              </a:solidFill>
            </a:endParaRPr>
          </a:p>
        </p:txBody>
      </p:sp>
      <p:graphicFrame>
        <p:nvGraphicFramePr>
          <p:cNvPr id="10" name="Diagram 9"/>
          <p:cNvGraphicFramePr/>
          <p:nvPr>
            <p:extLst>
              <p:ext uri="{D42A27DB-BD31-4B8C-83A1-F6EECF244321}">
                <p14:modId xmlns:p14="http://schemas.microsoft.com/office/powerpoint/2010/main" val="316852457"/>
              </p:ext>
            </p:extLst>
          </p:nvPr>
        </p:nvGraphicFramePr>
        <p:xfrm>
          <a:off x="1588035" y="1070264"/>
          <a:ext cx="8250381" cy="4966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998836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fgeronde rechthoek 10"/>
          <p:cNvSpPr/>
          <p:nvPr/>
        </p:nvSpPr>
        <p:spPr>
          <a:xfrm>
            <a:off x="1170878" y="1605776"/>
            <a:ext cx="10370634" cy="4096807"/>
          </a:xfrm>
          <a:prstGeom prst="roundRect">
            <a:avLst/>
          </a:prstGeom>
          <a:solidFill>
            <a:srgbClr val="4AA8A4">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28600" algn="ctr">
              <a:lnSpc>
                <a:spcPct val="115000"/>
              </a:lnSpc>
              <a:spcAft>
                <a:spcPts val="800"/>
              </a:spcAft>
            </a:pPr>
            <a:endParaRPr lang="nl-BE" sz="2600" b="1" u="sng" dirty="0" smtClean="0">
              <a:effectLst/>
              <a:latin typeface="Calibri Light" panose="020F0302020204030204" pitchFamily="34" charset="0"/>
              <a:ea typeface="Calibri" panose="020F0502020204030204" pitchFamily="34" charset="0"/>
              <a:cs typeface="Calibri" panose="020F0502020204030204" pitchFamily="34" charset="0"/>
            </a:endParaRPr>
          </a:p>
          <a:p>
            <a:pPr marL="228600" algn="ctr">
              <a:lnSpc>
                <a:spcPct val="115000"/>
              </a:lnSpc>
              <a:spcAft>
                <a:spcPts val="800"/>
              </a:spcAft>
            </a:pPr>
            <a:r>
              <a:rPr lang="nl-BE" sz="3600" b="1" u="sng" dirty="0" smtClean="0">
                <a:effectLst/>
                <a:latin typeface="Calibri Light" panose="020F0302020204030204" pitchFamily="34" charset="0"/>
                <a:ea typeface="Calibri" panose="020F0502020204030204" pitchFamily="34" charset="0"/>
                <a:cs typeface="Calibri" panose="020F0502020204030204" pitchFamily="34" charset="0"/>
              </a:rPr>
              <a:t>Welke afspraken houden we samen?</a:t>
            </a:r>
          </a:p>
          <a:p>
            <a:pPr marL="228600" algn="ctr">
              <a:lnSpc>
                <a:spcPct val="115000"/>
              </a:lnSpc>
              <a:spcAft>
                <a:spcPts val="800"/>
              </a:spcAft>
            </a:pPr>
            <a:endParaRPr lang="nl-BE" sz="3600" b="1" u="sng" dirty="0" smtClean="0">
              <a:effectLst/>
              <a:latin typeface="Calibri Light" panose="020F0302020204030204" pitchFamily="34" charset="0"/>
              <a:ea typeface="Calibri" panose="020F0502020204030204" pitchFamily="34" charset="0"/>
              <a:cs typeface="Calibri" panose="020F0502020204030204" pitchFamily="34" charset="0"/>
            </a:endParaRPr>
          </a:p>
          <a:p>
            <a:pPr marL="228600" algn="ctr">
              <a:lnSpc>
                <a:spcPct val="115000"/>
              </a:lnSpc>
              <a:spcAft>
                <a:spcPts val="800"/>
              </a:spcAft>
            </a:pPr>
            <a:r>
              <a:rPr lang="nl-BE" sz="3600" b="1" u="sng" dirty="0" smtClean="0">
                <a:latin typeface="Calibri Light" panose="020F0302020204030204" pitchFamily="34" charset="0"/>
                <a:ea typeface="Calibri" panose="020F0502020204030204" pitchFamily="34" charset="0"/>
                <a:cs typeface="Calibri" panose="020F0502020204030204" pitchFamily="34" charset="0"/>
              </a:rPr>
              <a:t>Welke acties ondernemen we samen?</a:t>
            </a:r>
            <a:endParaRPr lang="nl-BE" sz="3600" b="1" u="sng" dirty="0">
              <a:effectLst/>
              <a:latin typeface="Calibri Light" panose="020F0302020204030204" pitchFamily="34" charset="0"/>
              <a:ea typeface="Calibri" panose="020F0502020204030204" pitchFamily="34" charset="0"/>
              <a:cs typeface="Calibri" panose="020F0502020204030204" pitchFamily="34" charset="0"/>
            </a:endParaRPr>
          </a:p>
        </p:txBody>
      </p:sp>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Afspraken</a:t>
            </a:r>
            <a:endParaRPr lang="nl-BE" dirty="0">
              <a:solidFill>
                <a:srgbClr val="5C9A9B"/>
              </a:solidFill>
            </a:endParaRPr>
          </a:p>
        </p:txBody>
      </p:sp>
    </p:spTree>
    <p:extLst>
      <p:ext uri="{BB962C8B-B14F-4D97-AF65-F5344CB8AC3E}">
        <p14:creationId xmlns:p14="http://schemas.microsoft.com/office/powerpoint/2010/main" val="34691660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a:solidFill>
                  <a:srgbClr val="5C9A9B"/>
                </a:solidFill>
              </a:rPr>
              <a:t>Z</a:t>
            </a:r>
            <a:r>
              <a:rPr lang="nl-BE" dirty="0" smtClean="0">
                <a:solidFill>
                  <a:srgbClr val="5C9A9B"/>
                </a:solidFill>
              </a:rPr>
              <a:t>org – acute </a:t>
            </a:r>
            <a:r>
              <a:rPr lang="nl-BE" dirty="0" err="1" smtClean="0">
                <a:solidFill>
                  <a:srgbClr val="5C9A9B"/>
                </a:solidFill>
              </a:rPr>
              <a:t>hypoglycemie</a:t>
            </a:r>
            <a:endParaRPr lang="nl-BE" dirty="0">
              <a:solidFill>
                <a:srgbClr val="5C9A9B"/>
              </a:solidFill>
            </a:endParaRPr>
          </a:p>
        </p:txBody>
      </p:sp>
      <p:sp>
        <p:nvSpPr>
          <p:cNvPr id="4" name="Tekstvak 3"/>
          <p:cNvSpPr txBox="1"/>
          <p:nvPr/>
        </p:nvSpPr>
        <p:spPr>
          <a:xfrm>
            <a:off x="74428" y="6175607"/>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a:solidFill>
                  <a:schemeClr val="bg1">
                    <a:lumMod val="95000"/>
                  </a:schemeClr>
                </a:solidFill>
              </a:rPr>
              <a:t>Verwikkelingen op korte termijn | Diabetes Liga </a:t>
            </a:r>
            <a:r>
              <a:rPr lang="nl-BE" sz="1000" i="1" dirty="0" err="1">
                <a:solidFill>
                  <a:schemeClr val="bg1">
                    <a:lumMod val="95000"/>
                  </a:schemeClr>
                </a:solidFill>
              </a:rPr>
              <a:t>n.d</a:t>
            </a:r>
            <a:r>
              <a:rPr lang="nl-BE" sz="1000" i="1" dirty="0">
                <a:solidFill>
                  <a:schemeClr val="bg1">
                    <a:lumMod val="95000"/>
                  </a:schemeClr>
                </a:solidFill>
              </a:rPr>
              <a:t>.</a:t>
            </a:r>
            <a:endParaRPr lang="nl-BE" sz="1000" i="1" dirty="0" smtClean="0">
              <a:solidFill>
                <a:schemeClr val="bg1">
                  <a:lumMod val="95000"/>
                </a:schemeClr>
              </a:solidFill>
            </a:endParaRPr>
          </a:p>
        </p:txBody>
      </p:sp>
      <p:pic>
        <p:nvPicPr>
          <p:cNvPr id="5" name="Afbeelding 4"/>
          <p:cNvPicPr>
            <a:picLocks noChangeAspect="1"/>
          </p:cNvPicPr>
          <p:nvPr/>
        </p:nvPicPr>
        <p:blipFill>
          <a:blip r:embed="rId3"/>
          <a:stretch>
            <a:fillRect/>
          </a:stretch>
        </p:blipFill>
        <p:spPr>
          <a:xfrm>
            <a:off x="6495520" y="2838733"/>
            <a:ext cx="1765156" cy="1082465"/>
          </a:xfrm>
          <a:prstGeom prst="rect">
            <a:avLst/>
          </a:prstGeom>
        </p:spPr>
      </p:pic>
      <p:pic>
        <p:nvPicPr>
          <p:cNvPr id="6" name="Afbeelding 5"/>
          <p:cNvPicPr>
            <a:picLocks noChangeAspect="1"/>
          </p:cNvPicPr>
          <p:nvPr/>
        </p:nvPicPr>
        <p:blipFill>
          <a:blip r:embed="rId4"/>
          <a:stretch>
            <a:fillRect/>
          </a:stretch>
        </p:blipFill>
        <p:spPr>
          <a:xfrm>
            <a:off x="8189921" y="1772728"/>
            <a:ext cx="671446" cy="1177549"/>
          </a:xfrm>
          <a:prstGeom prst="rect">
            <a:avLst/>
          </a:prstGeom>
        </p:spPr>
      </p:pic>
      <p:pic>
        <p:nvPicPr>
          <p:cNvPr id="7" name="Afbeelding 6"/>
          <p:cNvPicPr>
            <a:picLocks noChangeAspect="1"/>
          </p:cNvPicPr>
          <p:nvPr/>
        </p:nvPicPr>
        <p:blipFill rotWithShape="1">
          <a:blip r:embed="rId5"/>
          <a:srcRect t="41719"/>
          <a:stretch/>
        </p:blipFill>
        <p:spPr>
          <a:xfrm>
            <a:off x="9009853" y="3268291"/>
            <a:ext cx="911402" cy="1243297"/>
          </a:xfrm>
          <a:prstGeom prst="rect">
            <a:avLst/>
          </a:prstGeom>
        </p:spPr>
      </p:pic>
      <p:pic>
        <p:nvPicPr>
          <p:cNvPr id="8" name="Afbeelding 7"/>
          <p:cNvPicPr>
            <a:picLocks noChangeAspect="1"/>
          </p:cNvPicPr>
          <p:nvPr/>
        </p:nvPicPr>
        <p:blipFill>
          <a:blip r:embed="rId6"/>
          <a:stretch>
            <a:fillRect/>
          </a:stretch>
        </p:blipFill>
        <p:spPr>
          <a:xfrm>
            <a:off x="9144887" y="1967236"/>
            <a:ext cx="1211110" cy="1211110"/>
          </a:xfrm>
          <a:prstGeom prst="rect">
            <a:avLst/>
          </a:prstGeom>
        </p:spPr>
      </p:pic>
      <p:pic>
        <p:nvPicPr>
          <p:cNvPr id="9" name="Afbeelding 8"/>
          <p:cNvPicPr>
            <a:picLocks noChangeAspect="1"/>
          </p:cNvPicPr>
          <p:nvPr/>
        </p:nvPicPr>
        <p:blipFill>
          <a:blip r:embed="rId7"/>
          <a:stretch>
            <a:fillRect/>
          </a:stretch>
        </p:blipFill>
        <p:spPr>
          <a:xfrm>
            <a:off x="10187008" y="3345083"/>
            <a:ext cx="1568067" cy="1206677"/>
          </a:xfrm>
          <a:prstGeom prst="rect">
            <a:avLst/>
          </a:prstGeom>
        </p:spPr>
      </p:pic>
      <p:pic>
        <p:nvPicPr>
          <p:cNvPr id="10" name="Afbeelding 9"/>
          <p:cNvPicPr>
            <a:picLocks noChangeAspect="1"/>
          </p:cNvPicPr>
          <p:nvPr/>
        </p:nvPicPr>
        <p:blipFill rotWithShape="1">
          <a:blip r:embed="rId8"/>
          <a:srcRect l="11676" t="14023" r="11261" b="23624"/>
          <a:stretch/>
        </p:blipFill>
        <p:spPr>
          <a:xfrm>
            <a:off x="7443760" y="4022408"/>
            <a:ext cx="1454226" cy="881349"/>
          </a:xfrm>
          <a:prstGeom prst="rect">
            <a:avLst/>
          </a:prstGeom>
        </p:spPr>
      </p:pic>
      <p:pic>
        <p:nvPicPr>
          <p:cNvPr id="11" name="Afbeelding 10"/>
          <p:cNvPicPr>
            <a:picLocks noChangeAspect="1"/>
          </p:cNvPicPr>
          <p:nvPr/>
        </p:nvPicPr>
        <p:blipFill>
          <a:blip r:embed="rId9"/>
          <a:stretch>
            <a:fillRect/>
          </a:stretch>
        </p:blipFill>
        <p:spPr>
          <a:xfrm>
            <a:off x="10364593" y="4869336"/>
            <a:ext cx="1031446" cy="1031446"/>
          </a:xfrm>
          <a:prstGeom prst="rect">
            <a:avLst/>
          </a:prstGeom>
        </p:spPr>
      </p:pic>
      <p:pic>
        <p:nvPicPr>
          <p:cNvPr id="12" name="Afbeelding 11"/>
          <p:cNvPicPr>
            <a:picLocks noChangeAspect="1"/>
          </p:cNvPicPr>
          <p:nvPr/>
        </p:nvPicPr>
        <p:blipFill>
          <a:blip r:embed="rId10"/>
          <a:stretch>
            <a:fillRect/>
          </a:stretch>
        </p:blipFill>
        <p:spPr>
          <a:xfrm>
            <a:off x="6593980" y="1862153"/>
            <a:ext cx="1423460" cy="887156"/>
          </a:xfrm>
          <a:prstGeom prst="rect">
            <a:avLst/>
          </a:prstGeom>
        </p:spPr>
      </p:pic>
      <p:grpSp>
        <p:nvGrpSpPr>
          <p:cNvPr id="15" name="Groep 14"/>
          <p:cNvGrpSpPr/>
          <p:nvPr/>
        </p:nvGrpSpPr>
        <p:grpSpPr>
          <a:xfrm>
            <a:off x="8109488" y="4892120"/>
            <a:ext cx="2105100" cy="1082311"/>
            <a:chOff x="3142364" y="4181861"/>
            <a:chExt cx="3067050" cy="1485900"/>
          </a:xfrm>
        </p:grpSpPr>
        <p:pic>
          <p:nvPicPr>
            <p:cNvPr id="13" name="Afbeelding 12"/>
            <p:cNvPicPr>
              <a:picLocks noChangeAspect="1"/>
            </p:cNvPicPr>
            <p:nvPr/>
          </p:nvPicPr>
          <p:blipFill>
            <a:blip r:embed="rId11"/>
            <a:stretch>
              <a:fillRect/>
            </a:stretch>
          </p:blipFill>
          <p:spPr>
            <a:xfrm>
              <a:off x="3142364" y="4181861"/>
              <a:ext cx="3067050" cy="1485900"/>
            </a:xfrm>
            <a:prstGeom prst="rect">
              <a:avLst/>
            </a:prstGeom>
          </p:spPr>
        </p:pic>
        <p:sp>
          <p:nvSpPr>
            <p:cNvPr id="14" name="Tekstvak 13"/>
            <p:cNvSpPr txBox="1"/>
            <p:nvPr/>
          </p:nvSpPr>
          <p:spPr>
            <a:xfrm>
              <a:off x="4291175" y="4417756"/>
              <a:ext cx="1650959" cy="507054"/>
            </a:xfrm>
            <a:prstGeom prst="rect">
              <a:avLst/>
            </a:prstGeom>
            <a:solidFill>
              <a:schemeClr val="bg1"/>
            </a:solidFill>
          </p:spPr>
          <p:txBody>
            <a:bodyPr wrap="square" rtlCol="0">
              <a:spAutoFit/>
            </a:bodyPr>
            <a:lstStyle/>
            <a:p>
              <a:r>
                <a:rPr lang="nl-BE" dirty="0" smtClean="0">
                  <a:solidFill>
                    <a:schemeClr val="bg1">
                      <a:lumMod val="50000"/>
                    </a:schemeClr>
                  </a:solidFill>
                </a:rPr>
                <a:t>Glucagon</a:t>
              </a:r>
            </a:p>
          </p:txBody>
        </p:sp>
      </p:grpSp>
      <p:grpSp>
        <p:nvGrpSpPr>
          <p:cNvPr id="18" name="Groep 17"/>
          <p:cNvGrpSpPr/>
          <p:nvPr/>
        </p:nvGrpSpPr>
        <p:grpSpPr>
          <a:xfrm>
            <a:off x="7054214" y="4923226"/>
            <a:ext cx="1316400" cy="1033270"/>
            <a:chOff x="5660833" y="3964798"/>
            <a:chExt cx="2486025" cy="1943096"/>
          </a:xfrm>
        </p:grpSpPr>
        <p:pic>
          <p:nvPicPr>
            <p:cNvPr id="16" name="Afbeelding 15"/>
            <p:cNvPicPr>
              <a:picLocks noChangeAspect="1"/>
            </p:cNvPicPr>
            <p:nvPr/>
          </p:nvPicPr>
          <p:blipFill>
            <a:blip r:embed="rId12"/>
            <a:stretch>
              <a:fillRect/>
            </a:stretch>
          </p:blipFill>
          <p:spPr>
            <a:xfrm>
              <a:off x="5660833" y="3964798"/>
              <a:ext cx="2486025" cy="1838325"/>
            </a:xfrm>
            <a:prstGeom prst="rect">
              <a:avLst/>
            </a:prstGeom>
          </p:spPr>
        </p:pic>
        <p:sp>
          <p:nvSpPr>
            <p:cNvPr id="17" name="Tekstvak 16"/>
            <p:cNvSpPr txBox="1"/>
            <p:nvPr/>
          </p:nvSpPr>
          <p:spPr>
            <a:xfrm>
              <a:off x="6002070" y="4923963"/>
              <a:ext cx="1803548" cy="983931"/>
            </a:xfrm>
            <a:prstGeom prst="rect">
              <a:avLst/>
            </a:prstGeom>
            <a:noFill/>
          </p:spPr>
          <p:txBody>
            <a:bodyPr wrap="square" rtlCol="0">
              <a:spAutoFit/>
            </a:bodyPr>
            <a:lstStyle/>
            <a:p>
              <a:pPr algn="ctr"/>
              <a:r>
                <a:rPr lang="nl-BE" sz="2800" b="1" dirty="0" smtClean="0">
                  <a:solidFill>
                    <a:schemeClr val="bg1"/>
                  </a:solidFill>
                </a:rPr>
                <a:t>112</a:t>
              </a:r>
            </a:p>
          </p:txBody>
        </p:sp>
      </p:grpSp>
      <p:pic>
        <p:nvPicPr>
          <p:cNvPr id="19" name="Afbeelding 18"/>
          <p:cNvPicPr>
            <a:picLocks noChangeAspect="1"/>
          </p:cNvPicPr>
          <p:nvPr/>
        </p:nvPicPr>
        <p:blipFill>
          <a:blip r:embed="rId13"/>
          <a:stretch>
            <a:fillRect/>
          </a:stretch>
        </p:blipFill>
        <p:spPr>
          <a:xfrm>
            <a:off x="797780" y="2878702"/>
            <a:ext cx="4041692" cy="3079384"/>
          </a:xfrm>
          <a:prstGeom prst="rect">
            <a:avLst/>
          </a:prstGeom>
        </p:spPr>
      </p:pic>
      <p:sp>
        <p:nvSpPr>
          <p:cNvPr id="20" name="Tekstvak 19"/>
          <p:cNvSpPr txBox="1"/>
          <p:nvPr/>
        </p:nvSpPr>
        <p:spPr>
          <a:xfrm>
            <a:off x="797780" y="1604834"/>
            <a:ext cx="3404212" cy="923330"/>
          </a:xfrm>
          <a:prstGeom prst="rect">
            <a:avLst/>
          </a:prstGeom>
          <a:noFill/>
        </p:spPr>
        <p:txBody>
          <a:bodyPr wrap="square" rtlCol="0">
            <a:spAutoFit/>
          </a:bodyPr>
          <a:lstStyle/>
          <a:p>
            <a:r>
              <a:rPr lang="nl-BE" dirty="0" smtClean="0">
                <a:solidFill>
                  <a:schemeClr val="bg1">
                    <a:lumMod val="50000"/>
                  </a:schemeClr>
                </a:solidFill>
              </a:rPr>
              <a:t>Bram</a:t>
            </a:r>
          </a:p>
          <a:p>
            <a:pPr marL="285750" indent="-285750">
              <a:buFont typeface="Arial" panose="020B0604020202020204" pitchFamily="34" charset="0"/>
              <a:buChar char="•"/>
            </a:pPr>
            <a:r>
              <a:rPr lang="nl-BE" dirty="0" smtClean="0">
                <a:solidFill>
                  <a:schemeClr val="bg1">
                    <a:lumMod val="50000"/>
                  </a:schemeClr>
                </a:solidFill>
              </a:rPr>
              <a:t>Hypoglykemie</a:t>
            </a:r>
          </a:p>
          <a:p>
            <a:pPr marL="285750" indent="-285750">
              <a:buFont typeface="Arial" panose="020B0604020202020204" pitchFamily="34" charset="0"/>
              <a:buChar char="•"/>
            </a:pPr>
            <a:r>
              <a:rPr lang="nl-BE" dirty="0" smtClean="0">
                <a:solidFill>
                  <a:schemeClr val="bg1">
                    <a:lumMod val="50000"/>
                  </a:schemeClr>
                </a:solidFill>
              </a:rPr>
              <a:t>Bij bewustzijn</a:t>
            </a:r>
          </a:p>
        </p:txBody>
      </p:sp>
      <p:sp>
        <p:nvSpPr>
          <p:cNvPr id="21" name="PIJL-RECHTS 20"/>
          <p:cNvSpPr/>
          <p:nvPr/>
        </p:nvSpPr>
        <p:spPr>
          <a:xfrm>
            <a:off x="2924932" y="1971558"/>
            <a:ext cx="3271024" cy="443578"/>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22" name="Afbeelding 21"/>
          <p:cNvPicPr>
            <a:picLocks noChangeAspect="1"/>
          </p:cNvPicPr>
          <p:nvPr/>
        </p:nvPicPr>
        <p:blipFill>
          <a:blip r:embed="rId14"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3999087" y="1180596"/>
            <a:ext cx="972849" cy="972849"/>
          </a:xfrm>
          <a:prstGeom prst="rect">
            <a:avLst/>
          </a:prstGeom>
        </p:spPr>
      </p:pic>
      <p:pic>
        <p:nvPicPr>
          <p:cNvPr id="23" name="Picture 2" descr="Afbeeldingsresultaat voor juist of fout"/>
          <p:cNvPicPr>
            <a:picLocks noChangeAspect="1" noChangeArrowheads="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7369943" y="1554726"/>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Afbeeldingsresultaat voor juist of fout"/>
          <p:cNvPicPr>
            <a:picLocks noChangeAspect="1" noChangeArrowheads="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7488416" y="3080637"/>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Afbeeldingsresultaat voor juist of fout"/>
          <p:cNvPicPr>
            <a:picLocks noChangeAspect="1" noChangeArrowheads="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8415464" y="1437045"/>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Afbeeldingsresultaat voor juist of fout"/>
          <p:cNvPicPr>
            <a:picLocks noChangeAspect="1" noChangeArrowheads="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9874385" y="1826593"/>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Afbeeldingsresultaat voor juist of fout"/>
          <p:cNvPicPr>
            <a:picLocks noChangeAspect="1" noChangeArrowheads="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8132595" y="3926884"/>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Afbeeldingsresultaat voor juist of fout"/>
          <p:cNvPicPr>
            <a:picLocks noChangeAspect="1" noChangeArrowheads="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11054810" y="4485163"/>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Afbeeldingsresultaat voor juist of fout"/>
          <p:cNvPicPr>
            <a:picLocks noChangeAspect="1" noChangeArrowheads="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9607133" y="4678325"/>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Afbeeldingsresultaat voor juist of fout"/>
          <p:cNvPicPr>
            <a:picLocks noChangeAspect="1" noChangeArrowheads="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6781362" y="4632682"/>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Afbeeldingsresultaat voor juist of fout"/>
          <p:cNvPicPr>
            <a:picLocks noChangeAspect="1" noChangeArrowheads="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9466536" y="3067115"/>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Afbeeldingsresultaat voor juist of fout"/>
          <p:cNvPicPr>
            <a:picLocks noChangeAspect="1" noChangeArrowheads="1"/>
          </p:cNvPicPr>
          <p:nvPr/>
        </p:nvPicPr>
        <p:blipFill rotWithShape="1">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11127115" y="3031891"/>
            <a:ext cx="684940" cy="813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78566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a:solidFill>
                  <a:srgbClr val="5C9A9B"/>
                </a:solidFill>
              </a:rPr>
              <a:t>Z</a:t>
            </a:r>
            <a:r>
              <a:rPr lang="nl-BE" dirty="0" smtClean="0">
                <a:solidFill>
                  <a:srgbClr val="5C9A9B"/>
                </a:solidFill>
              </a:rPr>
              <a:t>org – acute </a:t>
            </a:r>
            <a:r>
              <a:rPr lang="nl-BE" dirty="0" err="1" smtClean="0">
                <a:solidFill>
                  <a:srgbClr val="5C9A9B"/>
                </a:solidFill>
              </a:rPr>
              <a:t>hypoglycemie</a:t>
            </a:r>
            <a:endParaRPr lang="nl-BE" dirty="0">
              <a:solidFill>
                <a:srgbClr val="5C9A9B"/>
              </a:solidFill>
            </a:endParaRPr>
          </a:p>
        </p:txBody>
      </p:sp>
      <p:sp>
        <p:nvSpPr>
          <p:cNvPr id="4" name="Tekstvak 3"/>
          <p:cNvSpPr txBox="1"/>
          <p:nvPr/>
        </p:nvSpPr>
        <p:spPr>
          <a:xfrm>
            <a:off x="74428" y="6175607"/>
            <a:ext cx="12269972" cy="553998"/>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a:solidFill>
                  <a:schemeClr val="bg1">
                    <a:lumMod val="95000"/>
                  </a:schemeClr>
                </a:solidFill>
              </a:rPr>
              <a:t>Verwikkelingen op korte termijn | Diabetes Liga </a:t>
            </a:r>
            <a:r>
              <a:rPr lang="nl-BE" sz="1000" i="1" dirty="0" err="1">
                <a:solidFill>
                  <a:schemeClr val="bg1">
                    <a:lumMod val="95000"/>
                  </a:schemeClr>
                </a:solidFill>
              </a:rPr>
              <a:t>n.d</a:t>
            </a:r>
            <a:r>
              <a:rPr lang="nl-BE" sz="1000" i="1" dirty="0">
                <a:solidFill>
                  <a:schemeClr val="bg1">
                    <a:lumMod val="95000"/>
                  </a:schemeClr>
                </a:solidFill>
              </a:rPr>
              <a:t>.</a:t>
            </a:r>
            <a:endParaRPr lang="nl-BE" sz="1000" i="1" dirty="0" smtClean="0">
              <a:solidFill>
                <a:schemeClr val="bg1">
                  <a:lumMod val="95000"/>
                </a:schemeClr>
              </a:solidFill>
            </a:endParaRPr>
          </a:p>
        </p:txBody>
      </p:sp>
      <p:pic>
        <p:nvPicPr>
          <p:cNvPr id="5" name="Afbeelding 4"/>
          <p:cNvPicPr>
            <a:picLocks noChangeAspect="1"/>
          </p:cNvPicPr>
          <p:nvPr/>
        </p:nvPicPr>
        <p:blipFill>
          <a:blip r:embed="rId3"/>
          <a:stretch>
            <a:fillRect/>
          </a:stretch>
        </p:blipFill>
        <p:spPr>
          <a:xfrm>
            <a:off x="6495520" y="2838733"/>
            <a:ext cx="1765156" cy="1082465"/>
          </a:xfrm>
          <a:prstGeom prst="rect">
            <a:avLst/>
          </a:prstGeom>
        </p:spPr>
      </p:pic>
      <p:pic>
        <p:nvPicPr>
          <p:cNvPr id="6" name="Afbeelding 5"/>
          <p:cNvPicPr>
            <a:picLocks noChangeAspect="1"/>
          </p:cNvPicPr>
          <p:nvPr/>
        </p:nvPicPr>
        <p:blipFill>
          <a:blip r:embed="rId4"/>
          <a:stretch>
            <a:fillRect/>
          </a:stretch>
        </p:blipFill>
        <p:spPr>
          <a:xfrm>
            <a:off x="8189921" y="1772728"/>
            <a:ext cx="671446" cy="1177549"/>
          </a:xfrm>
          <a:prstGeom prst="rect">
            <a:avLst/>
          </a:prstGeom>
        </p:spPr>
      </p:pic>
      <p:pic>
        <p:nvPicPr>
          <p:cNvPr id="7" name="Afbeelding 6"/>
          <p:cNvPicPr>
            <a:picLocks noChangeAspect="1"/>
          </p:cNvPicPr>
          <p:nvPr/>
        </p:nvPicPr>
        <p:blipFill rotWithShape="1">
          <a:blip r:embed="rId5"/>
          <a:srcRect t="41719"/>
          <a:stretch/>
        </p:blipFill>
        <p:spPr>
          <a:xfrm>
            <a:off x="9009853" y="3268291"/>
            <a:ext cx="911402" cy="1243297"/>
          </a:xfrm>
          <a:prstGeom prst="rect">
            <a:avLst/>
          </a:prstGeom>
        </p:spPr>
      </p:pic>
      <p:pic>
        <p:nvPicPr>
          <p:cNvPr id="8" name="Afbeelding 7"/>
          <p:cNvPicPr>
            <a:picLocks noChangeAspect="1"/>
          </p:cNvPicPr>
          <p:nvPr/>
        </p:nvPicPr>
        <p:blipFill>
          <a:blip r:embed="rId6"/>
          <a:stretch>
            <a:fillRect/>
          </a:stretch>
        </p:blipFill>
        <p:spPr>
          <a:xfrm>
            <a:off x="9144887" y="1967236"/>
            <a:ext cx="1211110" cy="1211110"/>
          </a:xfrm>
          <a:prstGeom prst="rect">
            <a:avLst/>
          </a:prstGeom>
        </p:spPr>
      </p:pic>
      <p:pic>
        <p:nvPicPr>
          <p:cNvPr id="9" name="Afbeelding 8"/>
          <p:cNvPicPr>
            <a:picLocks noChangeAspect="1"/>
          </p:cNvPicPr>
          <p:nvPr/>
        </p:nvPicPr>
        <p:blipFill>
          <a:blip r:embed="rId7"/>
          <a:stretch>
            <a:fillRect/>
          </a:stretch>
        </p:blipFill>
        <p:spPr>
          <a:xfrm>
            <a:off x="10187008" y="3345083"/>
            <a:ext cx="1568067" cy="1206677"/>
          </a:xfrm>
          <a:prstGeom prst="rect">
            <a:avLst/>
          </a:prstGeom>
        </p:spPr>
      </p:pic>
      <p:pic>
        <p:nvPicPr>
          <p:cNvPr id="10" name="Afbeelding 9"/>
          <p:cNvPicPr>
            <a:picLocks noChangeAspect="1"/>
          </p:cNvPicPr>
          <p:nvPr/>
        </p:nvPicPr>
        <p:blipFill rotWithShape="1">
          <a:blip r:embed="rId8"/>
          <a:srcRect l="11676" t="14023" r="11261" b="23624"/>
          <a:stretch/>
        </p:blipFill>
        <p:spPr>
          <a:xfrm>
            <a:off x="7443760" y="4022408"/>
            <a:ext cx="1454226" cy="881349"/>
          </a:xfrm>
          <a:prstGeom prst="rect">
            <a:avLst/>
          </a:prstGeom>
        </p:spPr>
      </p:pic>
      <p:pic>
        <p:nvPicPr>
          <p:cNvPr id="11" name="Afbeelding 10"/>
          <p:cNvPicPr>
            <a:picLocks noChangeAspect="1"/>
          </p:cNvPicPr>
          <p:nvPr/>
        </p:nvPicPr>
        <p:blipFill>
          <a:blip r:embed="rId9"/>
          <a:stretch>
            <a:fillRect/>
          </a:stretch>
        </p:blipFill>
        <p:spPr>
          <a:xfrm>
            <a:off x="10364593" y="4869336"/>
            <a:ext cx="1031446" cy="1031446"/>
          </a:xfrm>
          <a:prstGeom prst="rect">
            <a:avLst/>
          </a:prstGeom>
        </p:spPr>
      </p:pic>
      <p:pic>
        <p:nvPicPr>
          <p:cNvPr id="12" name="Afbeelding 11"/>
          <p:cNvPicPr>
            <a:picLocks noChangeAspect="1"/>
          </p:cNvPicPr>
          <p:nvPr/>
        </p:nvPicPr>
        <p:blipFill>
          <a:blip r:embed="rId10"/>
          <a:stretch>
            <a:fillRect/>
          </a:stretch>
        </p:blipFill>
        <p:spPr>
          <a:xfrm>
            <a:off x="6593980" y="1862153"/>
            <a:ext cx="1423460" cy="887156"/>
          </a:xfrm>
          <a:prstGeom prst="rect">
            <a:avLst/>
          </a:prstGeom>
        </p:spPr>
      </p:pic>
      <p:grpSp>
        <p:nvGrpSpPr>
          <p:cNvPr id="15" name="Groep 14"/>
          <p:cNvGrpSpPr/>
          <p:nvPr/>
        </p:nvGrpSpPr>
        <p:grpSpPr>
          <a:xfrm>
            <a:off x="8109488" y="4892120"/>
            <a:ext cx="2105100" cy="1082311"/>
            <a:chOff x="3142364" y="4181861"/>
            <a:chExt cx="3067050" cy="1485900"/>
          </a:xfrm>
        </p:grpSpPr>
        <p:pic>
          <p:nvPicPr>
            <p:cNvPr id="13" name="Afbeelding 12"/>
            <p:cNvPicPr>
              <a:picLocks noChangeAspect="1"/>
            </p:cNvPicPr>
            <p:nvPr/>
          </p:nvPicPr>
          <p:blipFill>
            <a:blip r:embed="rId11"/>
            <a:stretch>
              <a:fillRect/>
            </a:stretch>
          </p:blipFill>
          <p:spPr>
            <a:xfrm>
              <a:off x="3142364" y="4181861"/>
              <a:ext cx="3067050" cy="1485900"/>
            </a:xfrm>
            <a:prstGeom prst="rect">
              <a:avLst/>
            </a:prstGeom>
          </p:spPr>
        </p:pic>
        <p:sp>
          <p:nvSpPr>
            <p:cNvPr id="14" name="Tekstvak 13"/>
            <p:cNvSpPr txBox="1"/>
            <p:nvPr/>
          </p:nvSpPr>
          <p:spPr>
            <a:xfrm>
              <a:off x="4291175" y="4417756"/>
              <a:ext cx="1650959" cy="507054"/>
            </a:xfrm>
            <a:prstGeom prst="rect">
              <a:avLst/>
            </a:prstGeom>
            <a:solidFill>
              <a:schemeClr val="bg1"/>
            </a:solidFill>
          </p:spPr>
          <p:txBody>
            <a:bodyPr wrap="square" rtlCol="0">
              <a:spAutoFit/>
            </a:bodyPr>
            <a:lstStyle/>
            <a:p>
              <a:r>
                <a:rPr lang="nl-BE" dirty="0" smtClean="0">
                  <a:solidFill>
                    <a:schemeClr val="bg1">
                      <a:lumMod val="50000"/>
                    </a:schemeClr>
                  </a:solidFill>
                </a:rPr>
                <a:t>Glucagon</a:t>
              </a:r>
            </a:p>
          </p:txBody>
        </p:sp>
      </p:grpSp>
      <p:grpSp>
        <p:nvGrpSpPr>
          <p:cNvPr id="18" name="Groep 17"/>
          <p:cNvGrpSpPr/>
          <p:nvPr/>
        </p:nvGrpSpPr>
        <p:grpSpPr>
          <a:xfrm>
            <a:off x="7054214" y="4923226"/>
            <a:ext cx="1316400" cy="1033270"/>
            <a:chOff x="5660833" y="3964798"/>
            <a:chExt cx="2486025" cy="1943096"/>
          </a:xfrm>
        </p:grpSpPr>
        <p:pic>
          <p:nvPicPr>
            <p:cNvPr id="16" name="Afbeelding 15"/>
            <p:cNvPicPr>
              <a:picLocks noChangeAspect="1"/>
            </p:cNvPicPr>
            <p:nvPr/>
          </p:nvPicPr>
          <p:blipFill>
            <a:blip r:embed="rId12"/>
            <a:stretch>
              <a:fillRect/>
            </a:stretch>
          </p:blipFill>
          <p:spPr>
            <a:xfrm>
              <a:off x="5660833" y="3964798"/>
              <a:ext cx="2486025" cy="1838325"/>
            </a:xfrm>
            <a:prstGeom prst="rect">
              <a:avLst/>
            </a:prstGeom>
          </p:spPr>
        </p:pic>
        <p:sp>
          <p:nvSpPr>
            <p:cNvPr id="17" name="Tekstvak 16"/>
            <p:cNvSpPr txBox="1"/>
            <p:nvPr/>
          </p:nvSpPr>
          <p:spPr>
            <a:xfrm>
              <a:off x="6002070" y="4923963"/>
              <a:ext cx="1803548" cy="983931"/>
            </a:xfrm>
            <a:prstGeom prst="rect">
              <a:avLst/>
            </a:prstGeom>
            <a:noFill/>
          </p:spPr>
          <p:txBody>
            <a:bodyPr wrap="square" rtlCol="0">
              <a:spAutoFit/>
            </a:bodyPr>
            <a:lstStyle/>
            <a:p>
              <a:pPr algn="ctr"/>
              <a:r>
                <a:rPr lang="nl-BE" sz="2800" b="1" dirty="0" smtClean="0">
                  <a:solidFill>
                    <a:schemeClr val="bg1"/>
                  </a:solidFill>
                </a:rPr>
                <a:t>112</a:t>
              </a:r>
            </a:p>
          </p:txBody>
        </p:sp>
      </p:grpSp>
      <p:sp>
        <p:nvSpPr>
          <p:cNvPr id="20" name="Tekstvak 19"/>
          <p:cNvSpPr txBox="1"/>
          <p:nvPr/>
        </p:nvSpPr>
        <p:spPr>
          <a:xfrm>
            <a:off x="797780" y="1604834"/>
            <a:ext cx="3404212" cy="923330"/>
          </a:xfrm>
          <a:prstGeom prst="rect">
            <a:avLst/>
          </a:prstGeom>
          <a:noFill/>
        </p:spPr>
        <p:txBody>
          <a:bodyPr wrap="square" rtlCol="0">
            <a:spAutoFit/>
          </a:bodyPr>
          <a:lstStyle/>
          <a:p>
            <a:r>
              <a:rPr lang="nl-BE" dirty="0" smtClean="0">
                <a:solidFill>
                  <a:schemeClr val="bg1">
                    <a:lumMod val="50000"/>
                  </a:schemeClr>
                </a:solidFill>
              </a:rPr>
              <a:t>Dirk</a:t>
            </a:r>
          </a:p>
          <a:p>
            <a:pPr marL="285750" indent="-285750">
              <a:buFont typeface="Arial" panose="020B0604020202020204" pitchFamily="34" charset="0"/>
              <a:buChar char="•"/>
            </a:pPr>
            <a:r>
              <a:rPr lang="nl-BE" dirty="0" smtClean="0">
                <a:solidFill>
                  <a:schemeClr val="bg1">
                    <a:lumMod val="50000"/>
                  </a:schemeClr>
                </a:solidFill>
              </a:rPr>
              <a:t>Hypoglykemie</a:t>
            </a:r>
          </a:p>
          <a:p>
            <a:pPr marL="285750" indent="-285750">
              <a:buFont typeface="Arial" panose="020B0604020202020204" pitchFamily="34" charset="0"/>
              <a:buChar char="•"/>
            </a:pPr>
            <a:r>
              <a:rPr lang="nl-BE" dirty="0" smtClean="0">
                <a:solidFill>
                  <a:schemeClr val="bg1">
                    <a:lumMod val="50000"/>
                  </a:schemeClr>
                </a:solidFill>
              </a:rPr>
              <a:t>Bewusteloos</a:t>
            </a:r>
          </a:p>
        </p:txBody>
      </p:sp>
      <p:sp>
        <p:nvSpPr>
          <p:cNvPr id="21" name="PIJL-RECHTS 20"/>
          <p:cNvSpPr/>
          <p:nvPr/>
        </p:nvSpPr>
        <p:spPr>
          <a:xfrm>
            <a:off x="2924932" y="1971558"/>
            <a:ext cx="3271024" cy="443578"/>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22" name="Afbeelding 21"/>
          <p:cNvPicPr>
            <a:picLocks noChangeAspect="1"/>
          </p:cNvPicPr>
          <p:nvPr/>
        </p:nvPicPr>
        <p:blipFill>
          <a:blip r:embed="rId1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3999087" y="1180596"/>
            <a:ext cx="972849" cy="972849"/>
          </a:xfrm>
          <a:prstGeom prst="rect">
            <a:avLst/>
          </a:prstGeom>
        </p:spPr>
      </p:pic>
      <p:pic>
        <p:nvPicPr>
          <p:cNvPr id="23" name="Picture 2" descr="Afbeeldingsresultaat voor juist of fout"/>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6799471" y="4606430"/>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Afbeeldingsresultaat voor juist of fout"/>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7488416" y="3080637"/>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Afbeeldingsresultaat voor juist of fout"/>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r="50859"/>
          <a:stretch/>
        </p:blipFill>
        <p:spPr bwMode="auto">
          <a:xfrm>
            <a:off x="9641235" y="4656986"/>
            <a:ext cx="684940" cy="81391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Afbeeldingsresultaat voor juist of fout"/>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9874385" y="1826593"/>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Afbeeldingsresultaat voor juist of fout"/>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8132595" y="3926884"/>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Afbeeldingsresultaat voor juist of fout"/>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11054810" y="4485163"/>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Afbeeldingsresultaat voor juist of fout"/>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8448423" y="1451221"/>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Afbeeldingsresultaat voor juist of fout"/>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7435405" y="1660977"/>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3" name="Afbeelding 2"/>
          <p:cNvPicPr>
            <a:picLocks noChangeAspect="1"/>
          </p:cNvPicPr>
          <p:nvPr/>
        </p:nvPicPr>
        <p:blipFill>
          <a:blip r:embed="rId15"/>
          <a:stretch>
            <a:fillRect/>
          </a:stretch>
        </p:blipFill>
        <p:spPr>
          <a:xfrm>
            <a:off x="831849" y="3038536"/>
            <a:ext cx="3680553" cy="2453702"/>
          </a:xfrm>
          <a:prstGeom prst="rect">
            <a:avLst/>
          </a:prstGeom>
        </p:spPr>
      </p:pic>
      <p:pic>
        <p:nvPicPr>
          <p:cNvPr id="33" name="Picture 2" descr="Afbeeldingsresultaat voor juist of fout"/>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9485797" y="3058485"/>
            <a:ext cx="682457" cy="81391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Afbeeldingsresultaat voor juist of fout"/>
          <p:cNvPicPr>
            <a:picLocks noChangeAspect="1" noChangeArrowheads="1"/>
          </p:cNvPicPr>
          <p:nvPr/>
        </p:nvPicPr>
        <p:blipFill rotWithShape="1">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l="51037"/>
          <a:stretch/>
        </p:blipFill>
        <p:spPr bwMode="auto">
          <a:xfrm>
            <a:off x="11233917" y="3154738"/>
            <a:ext cx="682457" cy="813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39058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a:solidFill>
                  <a:srgbClr val="5C9A9B"/>
                </a:solidFill>
              </a:rPr>
              <a:t>Z</a:t>
            </a:r>
            <a:r>
              <a:rPr lang="nl-BE" dirty="0" smtClean="0">
                <a:solidFill>
                  <a:srgbClr val="5C9A9B"/>
                </a:solidFill>
              </a:rPr>
              <a:t>org – preventie </a:t>
            </a:r>
            <a:r>
              <a:rPr lang="nl-BE" dirty="0" err="1" smtClean="0">
                <a:solidFill>
                  <a:srgbClr val="5C9A9B"/>
                </a:solidFill>
              </a:rPr>
              <a:t>hypoglycemie</a:t>
            </a:r>
            <a:endParaRPr lang="nl-BE" dirty="0">
              <a:solidFill>
                <a:srgbClr val="5C9A9B"/>
              </a:solidFill>
            </a:endParaRPr>
          </a:p>
        </p:txBody>
      </p:sp>
      <p:sp>
        <p:nvSpPr>
          <p:cNvPr id="4" name="Tekstvak 3"/>
          <p:cNvSpPr txBox="1"/>
          <p:nvPr/>
        </p:nvSpPr>
        <p:spPr>
          <a:xfrm>
            <a:off x="74428" y="6175607"/>
            <a:ext cx="12269972" cy="707886"/>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a:solidFill>
                  <a:schemeClr val="bg1">
                    <a:lumMod val="95000"/>
                  </a:schemeClr>
                </a:solidFill>
              </a:rPr>
              <a:t>Verwikkelingen op korte termijn | Diabetes Liga </a:t>
            </a:r>
            <a:r>
              <a:rPr lang="nl-BE" sz="1000" i="1" dirty="0" err="1">
                <a:solidFill>
                  <a:schemeClr val="bg1">
                    <a:lumMod val="95000"/>
                  </a:schemeClr>
                </a:solidFill>
              </a:rPr>
              <a:t>n.d</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smtClean="0">
                <a:solidFill>
                  <a:schemeClr val="bg1">
                    <a:lumMod val="95000"/>
                  </a:schemeClr>
                </a:solidFill>
              </a:rPr>
              <a:t>BCFI</a:t>
            </a:r>
          </a:p>
        </p:txBody>
      </p:sp>
      <p:pic>
        <p:nvPicPr>
          <p:cNvPr id="19" name="Afbeelding 18"/>
          <p:cNvPicPr>
            <a:picLocks noChangeAspect="1"/>
          </p:cNvPicPr>
          <p:nvPr/>
        </p:nvPicPr>
        <p:blipFill>
          <a:blip r:embed="rId3"/>
          <a:stretch>
            <a:fillRect/>
          </a:stretch>
        </p:blipFill>
        <p:spPr>
          <a:xfrm>
            <a:off x="831850" y="1650006"/>
            <a:ext cx="3215096" cy="2514370"/>
          </a:xfrm>
          <a:prstGeom prst="rect">
            <a:avLst/>
          </a:prstGeom>
        </p:spPr>
      </p:pic>
      <p:sp>
        <p:nvSpPr>
          <p:cNvPr id="31" name="Toelichting met afgeronde rechthoek 30"/>
          <p:cNvSpPr/>
          <p:nvPr/>
        </p:nvSpPr>
        <p:spPr>
          <a:xfrm>
            <a:off x="4627084" y="1545442"/>
            <a:ext cx="6455961" cy="3624549"/>
          </a:xfrm>
          <a:prstGeom prst="wedgeRoundRectCallout">
            <a:avLst/>
          </a:prstGeom>
          <a:noFill/>
          <a:ln w="38100">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
            </a:pPr>
            <a:r>
              <a:rPr lang="nl-BE" sz="2800" dirty="0" smtClean="0">
                <a:solidFill>
                  <a:schemeClr val="tx1"/>
                </a:solidFill>
              </a:rPr>
              <a:t>Symptomen</a:t>
            </a:r>
          </a:p>
          <a:p>
            <a:pPr marL="285750" indent="-285750">
              <a:buFont typeface="Wingdings" panose="05000000000000000000" pitchFamily="2" charset="2"/>
              <a:buChar char="§"/>
            </a:pPr>
            <a:r>
              <a:rPr lang="nl-BE" sz="2800" dirty="0" smtClean="0">
                <a:solidFill>
                  <a:schemeClr val="tx1"/>
                </a:solidFill>
              </a:rPr>
              <a:t>Omgaan met hypo</a:t>
            </a:r>
          </a:p>
          <a:p>
            <a:pPr marL="285750" indent="-285750">
              <a:buFont typeface="Wingdings" panose="05000000000000000000" pitchFamily="2" charset="2"/>
              <a:buChar char="§"/>
            </a:pPr>
            <a:r>
              <a:rPr lang="nl-BE" sz="2800" dirty="0" smtClean="0">
                <a:solidFill>
                  <a:schemeClr val="tx1"/>
                </a:solidFill>
              </a:rPr>
              <a:t>Glycemiezelfcontrole</a:t>
            </a:r>
          </a:p>
          <a:p>
            <a:pPr marL="285750" indent="-285750">
              <a:buFont typeface="Wingdings" panose="05000000000000000000" pitchFamily="2" charset="2"/>
              <a:buChar char="§"/>
            </a:pPr>
            <a:r>
              <a:rPr lang="nl-BE" sz="2800" dirty="0" smtClean="0">
                <a:solidFill>
                  <a:schemeClr val="tx1"/>
                </a:solidFill>
              </a:rPr>
              <a:t>Glucagonkit</a:t>
            </a:r>
          </a:p>
          <a:p>
            <a:pPr marL="285750" indent="-285750">
              <a:buFont typeface="Wingdings" panose="05000000000000000000" pitchFamily="2" charset="2"/>
              <a:buChar char="§"/>
            </a:pPr>
            <a:r>
              <a:rPr lang="nl-BE" sz="2800" dirty="0" smtClean="0">
                <a:solidFill>
                  <a:schemeClr val="tx1"/>
                </a:solidFill>
              </a:rPr>
              <a:t>Verwijs door</a:t>
            </a:r>
          </a:p>
          <a:p>
            <a:pPr marL="285750" indent="-285750">
              <a:buFont typeface="Wingdings" panose="05000000000000000000" pitchFamily="2" charset="2"/>
              <a:buChar char="§"/>
            </a:pPr>
            <a:endParaRPr lang="nl-BE" sz="2800" dirty="0" smtClean="0">
              <a:solidFill>
                <a:schemeClr val="tx1"/>
              </a:solidFill>
            </a:endParaRPr>
          </a:p>
          <a:p>
            <a:pPr marL="285750" indent="-285750" algn="ctr">
              <a:buFont typeface="Wingdings" panose="05000000000000000000" pitchFamily="2" charset="2"/>
              <a:buChar char="§"/>
            </a:pPr>
            <a:endParaRPr lang="nl-BE" dirty="0">
              <a:solidFill>
                <a:schemeClr val="tx1"/>
              </a:solidFill>
            </a:endParaRPr>
          </a:p>
        </p:txBody>
      </p:sp>
    </p:spTree>
    <p:extLst>
      <p:ext uri="{BB962C8B-B14F-4D97-AF65-F5344CB8AC3E}">
        <p14:creationId xmlns:p14="http://schemas.microsoft.com/office/powerpoint/2010/main" val="37878553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a:solidFill>
                  <a:srgbClr val="5C9A9B"/>
                </a:solidFill>
              </a:rPr>
              <a:t>Z</a:t>
            </a:r>
            <a:r>
              <a:rPr lang="nl-BE" dirty="0" smtClean="0">
                <a:solidFill>
                  <a:srgbClr val="5C9A9B"/>
                </a:solidFill>
              </a:rPr>
              <a:t>org – Informeren patiënt</a:t>
            </a:r>
            <a:endParaRPr lang="nl-BE" dirty="0">
              <a:solidFill>
                <a:srgbClr val="5C9A9B"/>
              </a:solidFill>
            </a:endParaRPr>
          </a:p>
        </p:txBody>
      </p:sp>
      <p:grpSp>
        <p:nvGrpSpPr>
          <p:cNvPr id="5" name="Groep 4"/>
          <p:cNvGrpSpPr/>
          <p:nvPr/>
        </p:nvGrpSpPr>
        <p:grpSpPr>
          <a:xfrm>
            <a:off x="831850" y="1866900"/>
            <a:ext cx="11207750" cy="3733799"/>
            <a:chOff x="3201" y="73222"/>
            <a:chExt cx="3121480" cy="723129"/>
          </a:xfrm>
        </p:grpSpPr>
        <p:sp>
          <p:nvSpPr>
            <p:cNvPr id="6" name="Rechthoek 5"/>
            <p:cNvSpPr/>
            <p:nvPr/>
          </p:nvSpPr>
          <p:spPr>
            <a:xfrm>
              <a:off x="3201" y="73222"/>
              <a:ext cx="3121480" cy="723129"/>
            </a:xfrm>
            <a:prstGeom prst="rect">
              <a:avLst/>
            </a:prstGeom>
            <a:solidFill>
              <a:srgbClr val="5C9A9B"/>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7" name="Rechthoek 6"/>
            <p:cNvSpPr/>
            <p:nvPr/>
          </p:nvSpPr>
          <p:spPr>
            <a:xfrm>
              <a:off x="3201" y="73222"/>
              <a:ext cx="3121480" cy="72312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2240" tIns="81280" rIns="142240" bIns="81280" numCol="1" spcCol="1270" anchor="ctr" anchorCtr="0">
              <a:noAutofit/>
            </a:bodyPr>
            <a:lstStyle/>
            <a:p>
              <a:pPr lvl="0" algn="ctr" defTabSz="889000">
                <a:lnSpc>
                  <a:spcPct val="90000"/>
                </a:lnSpc>
                <a:spcBef>
                  <a:spcPct val="0"/>
                </a:spcBef>
                <a:spcAft>
                  <a:spcPct val="35000"/>
                </a:spcAft>
              </a:pPr>
              <a:r>
                <a:rPr lang="nl-BE" sz="4600" u="sng" kern="1200" dirty="0" smtClean="0"/>
                <a:t>Open vraag: </a:t>
              </a:r>
            </a:p>
            <a:p>
              <a:pPr lvl="0" algn="ctr" defTabSz="889000">
                <a:lnSpc>
                  <a:spcPct val="90000"/>
                </a:lnSpc>
                <a:spcBef>
                  <a:spcPct val="0"/>
                </a:spcBef>
                <a:spcAft>
                  <a:spcPct val="35000"/>
                </a:spcAft>
              </a:pPr>
              <a:r>
                <a:rPr lang="nl-BE" sz="4600" kern="1200" dirty="0" smtClean="0"/>
                <a:t>Wat geven jullie mee met de patiënt ter info?</a:t>
              </a:r>
              <a:endParaRPr lang="nl-BE" sz="4600" kern="1200" dirty="0"/>
            </a:p>
          </p:txBody>
        </p:sp>
      </p:grpSp>
    </p:spTree>
    <p:extLst>
      <p:ext uri="{BB962C8B-B14F-4D97-AF65-F5344CB8AC3E}">
        <p14:creationId xmlns:p14="http://schemas.microsoft.com/office/powerpoint/2010/main" val="26494736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fgeronde rechthoek 5"/>
          <p:cNvSpPr/>
          <p:nvPr/>
        </p:nvSpPr>
        <p:spPr>
          <a:xfrm>
            <a:off x="3927764" y="3553692"/>
            <a:ext cx="6114190" cy="1714500"/>
          </a:xfrm>
          <a:prstGeom prst="roundRect">
            <a:avLst/>
          </a:prstGeom>
          <a:solidFill>
            <a:srgbClr val="4AA8A4">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28600" algn="just">
              <a:lnSpc>
                <a:spcPct val="115000"/>
              </a:lnSpc>
              <a:spcAft>
                <a:spcPts val="800"/>
              </a:spcAft>
            </a:pPr>
            <a:r>
              <a:rPr lang="nl-BE" sz="2000" b="1" dirty="0">
                <a:solidFill>
                  <a:srgbClr val="FFFFFF"/>
                </a:solidFill>
                <a:effectLst/>
                <a:latin typeface="Calibri Light" panose="020F0302020204030204" pitchFamily="34" charset="0"/>
                <a:ea typeface="Calibri" panose="020F0502020204030204" pitchFamily="34" charset="0"/>
                <a:cs typeface="Calibri" panose="020F0502020204030204" pitchFamily="34" charset="0"/>
              </a:rPr>
              <a:t>MFO Deel </a:t>
            </a:r>
            <a:r>
              <a:rPr lang="nl-BE" sz="2000" b="1" dirty="0">
                <a:solidFill>
                  <a:srgbClr val="FFFFFF"/>
                </a:solidFill>
                <a:latin typeface="Calibri Light" panose="020F0302020204030204" pitchFamily="34" charset="0"/>
                <a:ea typeface="Calibri" panose="020F0502020204030204" pitchFamily="34" charset="0"/>
                <a:cs typeface="Calibri" panose="020F0502020204030204" pitchFamily="34" charset="0"/>
              </a:rPr>
              <a:t>2</a:t>
            </a:r>
            <a:endParaRPr lang="nl-BE" sz="2000" dirty="0">
              <a:effectLst/>
              <a:latin typeface="Calibri Light" panose="020F0302020204030204" pitchFamily="34" charset="0"/>
              <a:ea typeface="Calibri" panose="020F0502020204030204" pitchFamily="34" charset="0"/>
              <a:cs typeface="Calibri" panose="020F0502020204030204" pitchFamily="34" charset="0"/>
            </a:endParaRPr>
          </a:p>
        </p:txBody>
      </p:sp>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Opbouw MFO</a:t>
            </a:r>
            <a:endParaRPr lang="nl-BE" dirty="0">
              <a:solidFill>
                <a:srgbClr val="5C9A9B"/>
              </a:solidFill>
            </a:endParaRPr>
          </a:p>
        </p:txBody>
      </p:sp>
      <p:graphicFrame>
        <p:nvGraphicFramePr>
          <p:cNvPr id="5" name="Diagram 4"/>
          <p:cNvGraphicFramePr/>
          <p:nvPr>
            <p:extLst>
              <p:ext uri="{D42A27DB-BD31-4B8C-83A1-F6EECF244321}">
                <p14:modId xmlns:p14="http://schemas.microsoft.com/office/powerpoint/2010/main" val="660272469"/>
              </p:ext>
            </p:extLst>
          </p:nvPr>
        </p:nvGraphicFramePr>
        <p:xfrm>
          <a:off x="1766455" y="1080655"/>
          <a:ext cx="8250381" cy="4966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236573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a:solidFill>
                  <a:srgbClr val="5C9A9B"/>
                </a:solidFill>
              </a:rPr>
              <a:t>Z</a:t>
            </a:r>
            <a:r>
              <a:rPr lang="nl-BE" dirty="0" smtClean="0">
                <a:solidFill>
                  <a:srgbClr val="5C9A9B"/>
                </a:solidFill>
              </a:rPr>
              <a:t>org – Rol zorgactoren</a:t>
            </a:r>
            <a:endParaRPr lang="nl-BE" dirty="0">
              <a:solidFill>
                <a:srgbClr val="5C9A9B"/>
              </a:solidFill>
            </a:endParaRPr>
          </a:p>
        </p:txBody>
      </p:sp>
      <p:sp>
        <p:nvSpPr>
          <p:cNvPr id="4" name="Tekstvak 3"/>
          <p:cNvSpPr txBox="1"/>
          <p:nvPr/>
        </p:nvSpPr>
        <p:spPr>
          <a:xfrm>
            <a:off x="74428" y="6175607"/>
            <a:ext cx="12269972" cy="400110"/>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p:txBody>
      </p:sp>
      <p:sp>
        <p:nvSpPr>
          <p:cNvPr id="6" name="Tekstvak 5"/>
          <p:cNvSpPr txBox="1"/>
          <p:nvPr/>
        </p:nvSpPr>
        <p:spPr>
          <a:xfrm>
            <a:off x="665017" y="1485900"/>
            <a:ext cx="1787237" cy="369332"/>
          </a:xfrm>
          <a:prstGeom prst="rect">
            <a:avLst/>
          </a:prstGeom>
          <a:noFill/>
        </p:spPr>
        <p:txBody>
          <a:bodyPr wrap="square" rtlCol="0">
            <a:spAutoFit/>
          </a:bodyPr>
          <a:lstStyle/>
          <a:p>
            <a:r>
              <a:rPr lang="nl-BE" dirty="0" smtClean="0">
                <a:solidFill>
                  <a:schemeClr val="bg1">
                    <a:lumMod val="50000"/>
                  </a:schemeClr>
                </a:solidFill>
              </a:rPr>
              <a:t>Huisarts</a:t>
            </a:r>
          </a:p>
        </p:txBody>
      </p:sp>
      <p:sp>
        <p:nvSpPr>
          <p:cNvPr id="7" name="Tekstvak 6"/>
          <p:cNvSpPr txBox="1"/>
          <p:nvPr/>
        </p:nvSpPr>
        <p:spPr>
          <a:xfrm>
            <a:off x="665017" y="2076671"/>
            <a:ext cx="2067792" cy="369332"/>
          </a:xfrm>
          <a:prstGeom prst="rect">
            <a:avLst/>
          </a:prstGeom>
          <a:noFill/>
        </p:spPr>
        <p:txBody>
          <a:bodyPr wrap="square" rtlCol="0">
            <a:spAutoFit/>
          </a:bodyPr>
          <a:lstStyle/>
          <a:p>
            <a:r>
              <a:rPr lang="nl-BE" dirty="0" smtClean="0">
                <a:solidFill>
                  <a:schemeClr val="bg1">
                    <a:lumMod val="50000"/>
                  </a:schemeClr>
                </a:solidFill>
              </a:rPr>
              <a:t>Diabetesspecialist</a:t>
            </a:r>
          </a:p>
        </p:txBody>
      </p:sp>
      <p:sp>
        <p:nvSpPr>
          <p:cNvPr id="8" name="Tekstvak 7"/>
          <p:cNvSpPr txBox="1"/>
          <p:nvPr/>
        </p:nvSpPr>
        <p:spPr>
          <a:xfrm>
            <a:off x="665017" y="2667442"/>
            <a:ext cx="2067792" cy="369332"/>
          </a:xfrm>
          <a:prstGeom prst="rect">
            <a:avLst/>
          </a:prstGeom>
          <a:noFill/>
        </p:spPr>
        <p:txBody>
          <a:bodyPr wrap="square" rtlCol="0">
            <a:spAutoFit/>
          </a:bodyPr>
          <a:lstStyle/>
          <a:p>
            <a:r>
              <a:rPr lang="nl-BE" dirty="0" err="1" smtClean="0">
                <a:solidFill>
                  <a:schemeClr val="bg1">
                    <a:lumMod val="50000"/>
                  </a:schemeClr>
                </a:solidFill>
              </a:rPr>
              <a:t>Diabeteseducator</a:t>
            </a:r>
            <a:endParaRPr lang="nl-BE" dirty="0" smtClean="0">
              <a:solidFill>
                <a:schemeClr val="bg1">
                  <a:lumMod val="50000"/>
                </a:schemeClr>
              </a:solidFill>
            </a:endParaRPr>
          </a:p>
        </p:txBody>
      </p:sp>
      <p:sp>
        <p:nvSpPr>
          <p:cNvPr id="9" name="Tekstvak 8"/>
          <p:cNvSpPr txBox="1"/>
          <p:nvPr/>
        </p:nvSpPr>
        <p:spPr>
          <a:xfrm>
            <a:off x="665017" y="3258213"/>
            <a:ext cx="2067792" cy="369332"/>
          </a:xfrm>
          <a:prstGeom prst="rect">
            <a:avLst/>
          </a:prstGeom>
          <a:noFill/>
        </p:spPr>
        <p:txBody>
          <a:bodyPr wrap="square" rtlCol="0">
            <a:spAutoFit/>
          </a:bodyPr>
          <a:lstStyle/>
          <a:p>
            <a:r>
              <a:rPr lang="nl-BE" dirty="0" smtClean="0">
                <a:solidFill>
                  <a:schemeClr val="bg1">
                    <a:lumMod val="50000"/>
                  </a:schemeClr>
                </a:solidFill>
              </a:rPr>
              <a:t>Diëtist</a:t>
            </a:r>
          </a:p>
        </p:txBody>
      </p:sp>
      <p:sp>
        <p:nvSpPr>
          <p:cNvPr id="10" name="Tekstvak 9"/>
          <p:cNvSpPr txBox="1"/>
          <p:nvPr/>
        </p:nvSpPr>
        <p:spPr>
          <a:xfrm>
            <a:off x="665017" y="3848984"/>
            <a:ext cx="2067792" cy="369332"/>
          </a:xfrm>
          <a:prstGeom prst="rect">
            <a:avLst/>
          </a:prstGeom>
          <a:noFill/>
        </p:spPr>
        <p:txBody>
          <a:bodyPr wrap="square" rtlCol="0">
            <a:spAutoFit/>
          </a:bodyPr>
          <a:lstStyle/>
          <a:p>
            <a:r>
              <a:rPr lang="nl-BE" dirty="0" smtClean="0">
                <a:solidFill>
                  <a:schemeClr val="bg1">
                    <a:lumMod val="50000"/>
                  </a:schemeClr>
                </a:solidFill>
              </a:rPr>
              <a:t>Podoloog</a:t>
            </a:r>
          </a:p>
        </p:txBody>
      </p:sp>
      <p:sp>
        <p:nvSpPr>
          <p:cNvPr id="11" name="Tekstvak 10"/>
          <p:cNvSpPr txBox="1"/>
          <p:nvPr/>
        </p:nvSpPr>
        <p:spPr>
          <a:xfrm>
            <a:off x="665017" y="4439755"/>
            <a:ext cx="2067792" cy="369332"/>
          </a:xfrm>
          <a:prstGeom prst="rect">
            <a:avLst/>
          </a:prstGeom>
          <a:noFill/>
        </p:spPr>
        <p:txBody>
          <a:bodyPr wrap="square" rtlCol="0">
            <a:spAutoFit/>
          </a:bodyPr>
          <a:lstStyle/>
          <a:p>
            <a:r>
              <a:rPr lang="nl-BE" dirty="0" smtClean="0">
                <a:solidFill>
                  <a:schemeClr val="bg1">
                    <a:lumMod val="50000"/>
                  </a:schemeClr>
                </a:solidFill>
              </a:rPr>
              <a:t>Apotheker</a:t>
            </a:r>
          </a:p>
        </p:txBody>
      </p:sp>
      <p:sp>
        <p:nvSpPr>
          <p:cNvPr id="12" name="Tekstvak 11"/>
          <p:cNvSpPr txBox="1"/>
          <p:nvPr/>
        </p:nvSpPr>
        <p:spPr>
          <a:xfrm>
            <a:off x="665017" y="5030526"/>
            <a:ext cx="2067792" cy="369332"/>
          </a:xfrm>
          <a:prstGeom prst="rect">
            <a:avLst/>
          </a:prstGeom>
          <a:noFill/>
        </p:spPr>
        <p:txBody>
          <a:bodyPr wrap="square" rtlCol="0">
            <a:spAutoFit/>
          </a:bodyPr>
          <a:lstStyle/>
          <a:p>
            <a:r>
              <a:rPr lang="nl-BE" dirty="0" smtClean="0">
                <a:solidFill>
                  <a:schemeClr val="bg1">
                    <a:lumMod val="50000"/>
                  </a:schemeClr>
                </a:solidFill>
              </a:rPr>
              <a:t>Oogarts</a:t>
            </a:r>
          </a:p>
        </p:txBody>
      </p:sp>
      <p:sp>
        <p:nvSpPr>
          <p:cNvPr id="14" name="Tekstvak 13"/>
          <p:cNvSpPr txBox="1"/>
          <p:nvPr/>
        </p:nvSpPr>
        <p:spPr>
          <a:xfrm>
            <a:off x="4946071" y="4485920"/>
            <a:ext cx="5091545" cy="369332"/>
          </a:xfrm>
          <a:prstGeom prst="rect">
            <a:avLst/>
          </a:prstGeom>
          <a:noFill/>
        </p:spPr>
        <p:txBody>
          <a:bodyPr wrap="square" rtlCol="0">
            <a:spAutoFit/>
          </a:bodyPr>
          <a:lstStyle/>
          <a:p>
            <a:r>
              <a:rPr lang="nl-BE" dirty="0" smtClean="0">
                <a:solidFill>
                  <a:schemeClr val="bg1">
                    <a:lumMod val="50000"/>
                  </a:schemeClr>
                </a:solidFill>
              </a:rPr>
              <a:t>F. Aanspreekpersoon, stippelt behandeling uit</a:t>
            </a:r>
          </a:p>
        </p:txBody>
      </p:sp>
      <p:sp>
        <p:nvSpPr>
          <p:cNvPr id="15" name="Tekstvak 14"/>
          <p:cNvSpPr txBox="1"/>
          <p:nvPr/>
        </p:nvSpPr>
        <p:spPr>
          <a:xfrm>
            <a:off x="4946071" y="3262754"/>
            <a:ext cx="6558450" cy="369332"/>
          </a:xfrm>
          <a:prstGeom prst="rect">
            <a:avLst/>
          </a:prstGeom>
          <a:noFill/>
        </p:spPr>
        <p:txBody>
          <a:bodyPr wrap="square" rtlCol="0">
            <a:spAutoFit/>
          </a:bodyPr>
          <a:lstStyle/>
          <a:p>
            <a:r>
              <a:rPr lang="nl-BE" dirty="0" smtClean="0">
                <a:solidFill>
                  <a:schemeClr val="bg1">
                    <a:lumMod val="50000"/>
                  </a:schemeClr>
                </a:solidFill>
              </a:rPr>
              <a:t>D. Jaarlijkse controle, werkt samen met HA bij opstellen behandeling</a:t>
            </a:r>
          </a:p>
        </p:txBody>
      </p:sp>
      <p:sp>
        <p:nvSpPr>
          <p:cNvPr id="16" name="Tekstvak 15"/>
          <p:cNvSpPr txBox="1"/>
          <p:nvPr/>
        </p:nvSpPr>
        <p:spPr>
          <a:xfrm>
            <a:off x="4946071" y="5030526"/>
            <a:ext cx="7169729" cy="646331"/>
          </a:xfrm>
          <a:prstGeom prst="rect">
            <a:avLst/>
          </a:prstGeom>
          <a:noFill/>
        </p:spPr>
        <p:txBody>
          <a:bodyPr wrap="square" rtlCol="0">
            <a:spAutoFit/>
          </a:bodyPr>
          <a:lstStyle/>
          <a:p>
            <a:r>
              <a:rPr lang="nl-BE" dirty="0" smtClean="0">
                <a:solidFill>
                  <a:schemeClr val="bg1">
                    <a:lumMod val="50000"/>
                  </a:schemeClr>
                </a:solidFill>
              </a:rPr>
              <a:t>G. Informeert over diabetes en aanpassen levensstijl. Kiest geschikte glucosemeter, legt gebruik diabetesmateriaal uit, geeft tips therapietrouw</a:t>
            </a:r>
          </a:p>
        </p:txBody>
      </p:sp>
      <p:sp>
        <p:nvSpPr>
          <p:cNvPr id="17" name="Tekstvak 16"/>
          <p:cNvSpPr txBox="1"/>
          <p:nvPr/>
        </p:nvSpPr>
        <p:spPr>
          <a:xfrm>
            <a:off x="4946071" y="1485900"/>
            <a:ext cx="7169729" cy="369332"/>
          </a:xfrm>
          <a:prstGeom prst="rect">
            <a:avLst/>
          </a:prstGeom>
          <a:noFill/>
        </p:spPr>
        <p:txBody>
          <a:bodyPr wrap="square" rtlCol="0">
            <a:spAutoFit/>
          </a:bodyPr>
          <a:lstStyle/>
          <a:p>
            <a:r>
              <a:rPr lang="nl-BE" dirty="0" smtClean="0">
                <a:solidFill>
                  <a:schemeClr val="bg1">
                    <a:lumMod val="50000"/>
                  </a:schemeClr>
                </a:solidFill>
              </a:rPr>
              <a:t>A. Stelt voedingsadvies op, helpt bij gewichtscontrole</a:t>
            </a:r>
          </a:p>
        </p:txBody>
      </p:sp>
      <p:sp>
        <p:nvSpPr>
          <p:cNvPr id="18" name="Tekstvak 17"/>
          <p:cNvSpPr txBox="1"/>
          <p:nvPr/>
        </p:nvSpPr>
        <p:spPr>
          <a:xfrm>
            <a:off x="4946071" y="3878970"/>
            <a:ext cx="7169729" cy="369332"/>
          </a:xfrm>
          <a:prstGeom prst="rect">
            <a:avLst/>
          </a:prstGeom>
          <a:noFill/>
        </p:spPr>
        <p:txBody>
          <a:bodyPr wrap="square" rtlCol="0">
            <a:spAutoFit/>
          </a:bodyPr>
          <a:lstStyle/>
          <a:p>
            <a:r>
              <a:rPr lang="nl-BE" dirty="0" smtClean="0">
                <a:solidFill>
                  <a:schemeClr val="bg1">
                    <a:lumMod val="50000"/>
                  </a:schemeClr>
                </a:solidFill>
              </a:rPr>
              <a:t>E. Onderzoekt voetklachten en behandelt zo nodig</a:t>
            </a:r>
          </a:p>
        </p:txBody>
      </p:sp>
      <p:sp>
        <p:nvSpPr>
          <p:cNvPr id="19" name="Tekstvak 18"/>
          <p:cNvSpPr txBox="1"/>
          <p:nvPr/>
        </p:nvSpPr>
        <p:spPr>
          <a:xfrm>
            <a:off x="4946071" y="2030504"/>
            <a:ext cx="7169729" cy="646331"/>
          </a:xfrm>
          <a:prstGeom prst="rect">
            <a:avLst/>
          </a:prstGeom>
          <a:noFill/>
        </p:spPr>
        <p:txBody>
          <a:bodyPr wrap="square" rtlCol="0">
            <a:spAutoFit/>
          </a:bodyPr>
          <a:lstStyle/>
          <a:p>
            <a:r>
              <a:rPr lang="nl-BE" dirty="0" smtClean="0">
                <a:solidFill>
                  <a:schemeClr val="bg1">
                    <a:lumMod val="50000"/>
                  </a:schemeClr>
                </a:solidFill>
              </a:rPr>
              <a:t>B. Begeleidt medicatiegebruik, geeft uitleg diabetesmateriaal, geeft tips therapietrouw</a:t>
            </a:r>
          </a:p>
        </p:txBody>
      </p:sp>
      <p:sp>
        <p:nvSpPr>
          <p:cNvPr id="20" name="Tekstvak 19"/>
          <p:cNvSpPr txBox="1"/>
          <p:nvPr/>
        </p:nvSpPr>
        <p:spPr>
          <a:xfrm>
            <a:off x="4946071" y="2675461"/>
            <a:ext cx="7169729" cy="369332"/>
          </a:xfrm>
          <a:prstGeom prst="rect">
            <a:avLst/>
          </a:prstGeom>
          <a:noFill/>
        </p:spPr>
        <p:txBody>
          <a:bodyPr wrap="square" rtlCol="0">
            <a:spAutoFit/>
          </a:bodyPr>
          <a:lstStyle/>
          <a:p>
            <a:r>
              <a:rPr lang="nl-BE" dirty="0" smtClean="0">
                <a:solidFill>
                  <a:schemeClr val="bg1">
                    <a:lumMod val="50000"/>
                  </a:schemeClr>
                </a:solidFill>
              </a:rPr>
              <a:t>C. Jaarlijks oogonderzoek</a:t>
            </a:r>
          </a:p>
        </p:txBody>
      </p:sp>
      <p:sp>
        <p:nvSpPr>
          <p:cNvPr id="26" name="Ovaal 25"/>
          <p:cNvSpPr/>
          <p:nvPr/>
        </p:nvSpPr>
        <p:spPr>
          <a:xfrm>
            <a:off x="2628901" y="1578233"/>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7" name="Ovaal 26"/>
          <p:cNvSpPr/>
          <p:nvPr/>
        </p:nvSpPr>
        <p:spPr>
          <a:xfrm>
            <a:off x="2628901" y="2174206"/>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8" name="Ovaal 27"/>
          <p:cNvSpPr/>
          <p:nvPr/>
        </p:nvSpPr>
        <p:spPr>
          <a:xfrm>
            <a:off x="2628901" y="2770179"/>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9" name="Ovaal 28"/>
          <p:cNvSpPr/>
          <p:nvPr/>
        </p:nvSpPr>
        <p:spPr>
          <a:xfrm>
            <a:off x="2628901" y="4558098"/>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0" name="Ovaal 29"/>
          <p:cNvSpPr/>
          <p:nvPr/>
        </p:nvSpPr>
        <p:spPr>
          <a:xfrm>
            <a:off x="2628901" y="3366152"/>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1" name="Ovaal 30"/>
          <p:cNvSpPr/>
          <p:nvPr/>
        </p:nvSpPr>
        <p:spPr>
          <a:xfrm>
            <a:off x="2628901" y="3962125"/>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2" name="Ovaal 31"/>
          <p:cNvSpPr/>
          <p:nvPr/>
        </p:nvSpPr>
        <p:spPr>
          <a:xfrm>
            <a:off x="2628901" y="5154069"/>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5" name="Ovaal 34"/>
          <p:cNvSpPr/>
          <p:nvPr/>
        </p:nvSpPr>
        <p:spPr>
          <a:xfrm>
            <a:off x="4696693" y="1592784"/>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6" name="Ovaal 35"/>
          <p:cNvSpPr/>
          <p:nvPr/>
        </p:nvSpPr>
        <p:spPr>
          <a:xfrm>
            <a:off x="4696693" y="2188757"/>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7" name="Ovaal 36"/>
          <p:cNvSpPr/>
          <p:nvPr/>
        </p:nvSpPr>
        <p:spPr>
          <a:xfrm>
            <a:off x="4696693" y="2784730"/>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8" name="Ovaal 37"/>
          <p:cNvSpPr/>
          <p:nvPr/>
        </p:nvSpPr>
        <p:spPr>
          <a:xfrm>
            <a:off x="4696693" y="4572649"/>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39" name="Ovaal 38"/>
          <p:cNvSpPr/>
          <p:nvPr/>
        </p:nvSpPr>
        <p:spPr>
          <a:xfrm>
            <a:off x="4696693" y="3380703"/>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0" name="Ovaal 39"/>
          <p:cNvSpPr/>
          <p:nvPr/>
        </p:nvSpPr>
        <p:spPr>
          <a:xfrm>
            <a:off x="4696693" y="3976676"/>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1" name="Ovaal 40"/>
          <p:cNvSpPr/>
          <p:nvPr/>
        </p:nvSpPr>
        <p:spPr>
          <a:xfrm>
            <a:off x="4696693" y="5168620"/>
            <a:ext cx="83127" cy="125876"/>
          </a:xfrm>
          <a:prstGeom prst="ellipse">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cxnSp>
        <p:nvCxnSpPr>
          <p:cNvPr id="43" name="Rechte verbindingslijn 42"/>
          <p:cNvCxnSpPr>
            <a:stCxn id="26" idx="5"/>
            <a:endCxn id="38" idx="1"/>
          </p:cNvCxnSpPr>
          <p:nvPr/>
        </p:nvCxnSpPr>
        <p:spPr>
          <a:xfrm>
            <a:off x="2699854" y="1685675"/>
            <a:ext cx="2009013" cy="2905408"/>
          </a:xfrm>
          <a:prstGeom prst="line">
            <a:avLst/>
          </a:prstGeom>
          <a:ln w="28575">
            <a:solidFill>
              <a:srgbClr val="5C9A9B"/>
            </a:solidFill>
          </a:ln>
        </p:spPr>
        <p:style>
          <a:lnRef idx="1">
            <a:schemeClr val="accent1"/>
          </a:lnRef>
          <a:fillRef idx="0">
            <a:schemeClr val="accent1"/>
          </a:fillRef>
          <a:effectRef idx="0">
            <a:schemeClr val="accent1"/>
          </a:effectRef>
          <a:fontRef idx="minor">
            <a:schemeClr val="tx1"/>
          </a:fontRef>
        </p:style>
      </p:cxnSp>
      <p:cxnSp>
        <p:nvCxnSpPr>
          <p:cNvPr id="45" name="Rechte verbindingslijn 44"/>
          <p:cNvCxnSpPr>
            <a:endCxn id="39" idx="2"/>
          </p:cNvCxnSpPr>
          <p:nvPr/>
        </p:nvCxnSpPr>
        <p:spPr>
          <a:xfrm>
            <a:off x="2712027" y="2250946"/>
            <a:ext cx="1984666" cy="1192695"/>
          </a:xfrm>
          <a:prstGeom prst="line">
            <a:avLst/>
          </a:prstGeom>
          <a:ln w="28575">
            <a:solidFill>
              <a:srgbClr val="5C9A9B"/>
            </a:solidFill>
          </a:ln>
        </p:spPr>
        <p:style>
          <a:lnRef idx="1">
            <a:schemeClr val="accent1"/>
          </a:lnRef>
          <a:fillRef idx="0">
            <a:schemeClr val="accent1"/>
          </a:fillRef>
          <a:effectRef idx="0">
            <a:schemeClr val="accent1"/>
          </a:effectRef>
          <a:fontRef idx="minor">
            <a:schemeClr val="tx1"/>
          </a:fontRef>
        </p:style>
      </p:cxnSp>
      <p:cxnSp>
        <p:nvCxnSpPr>
          <p:cNvPr id="49" name="Rechte verbindingslijn 48"/>
          <p:cNvCxnSpPr>
            <a:endCxn id="41" idx="1"/>
          </p:cNvCxnSpPr>
          <p:nvPr/>
        </p:nvCxnSpPr>
        <p:spPr>
          <a:xfrm>
            <a:off x="2686942" y="2839531"/>
            <a:ext cx="2021925" cy="2347523"/>
          </a:xfrm>
          <a:prstGeom prst="line">
            <a:avLst/>
          </a:prstGeom>
          <a:ln w="28575">
            <a:solidFill>
              <a:srgbClr val="5C9A9B"/>
            </a:solidFill>
          </a:ln>
        </p:spPr>
        <p:style>
          <a:lnRef idx="1">
            <a:schemeClr val="accent1"/>
          </a:lnRef>
          <a:fillRef idx="0">
            <a:schemeClr val="accent1"/>
          </a:fillRef>
          <a:effectRef idx="0">
            <a:schemeClr val="accent1"/>
          </a:effectRef>
          <a:fontRef idx="minor">
            <a:schemeClr val="tx1"/>
          </a:fontRef>
        </p:style>
      </p:cxnSp>
      <p:cxnSp>
        <p:nvCxnSpPr>
          <p:cNvPr id="51" name="Rechte verbindingslijn 50"/>
          <p:cNvCxnSpPr>
            <a:endCxn id="35" idx="3"/>
          </p:cNvCxnSpPr>
          <p:nvPr/>
        </p:nvCxnSpPr>
        <p:spPr>
          <a:xfrm flipV="1">
            <a:off x="2670464" y="1700226"/>
            <a:ext cx="2038403" cy="1720489"/>
          </a:xfrm>
          <a:prstGeom prst="line">
            <a:avLst/>
          </a:prstGeom>
          <a:ln w="28575">
            <a:solidFill>
              <a:srgbClr val="5C9A9B"/>
            </a:solidFill>
          </a:ln>
        </p:spPr>
        <p:style>
          <a:lnRef idx="1">
            <a:schemeClr val="accent1"/>
          </a:lnRef>
          <a:fillRef idx="0">
            <a:schemeClr val="accent1"/>
          </a:fillRef>
          <a:effectRef idx="0">
            <a:schemeClr val="accent1"/>
          </a:effectRef>
          <a:fontRef idx="minor">
            <a:schemeClr val="tx1"/>
          </a:fontRef>
        </p:style>
      </p:cxnSp>
      <p:cxnSp>
        <p:nvCxnSpPr>
          <p:cNvPr id="53" name="Rechte verbindingslijn 52"/>
          <p:cNvCxnSpPr>
            <a:endCxn id="40" idx="2"/>
          </p:cNvCxnSpPr>
          <p:nvPr/>
        </p:nvCxnSpPr>
        <p:spPr>
          <a:xfrm>
            <a:off x="2670463" y="4000133"/>
            <a:ext cx="2026230" cy="39481"/>
          </a:xfrm>
          <a:prstGeom prst="line">
            <a:avLst/>
          </a:prstGeom>
          <a:ln w="28575">
            <a:solidFill>
              <a:srgbClr val="5C9A9B"/>
            </a:solidFill>
          </a:ln>
        </p:spPr>
        <p:style>
          <a:lnRef idx="1">
            <a:schemeClr val="accent1"/>
          </a:lnRef>
          <a:fillRef idx="0">
            <a:schemeClr val="accent1"/>
          </a:fillRef>
          <a:effectRef idx="0">
            <a:schemeClr val="accent1"/>
          </a:effectRef>
          <a:fontRef idx="minor">
            <a:schemeClr val="tx1"/>
          </a:fontRef>
        </p:style>
      </p:cxnSp>
      <p:cxnSp>
        <p:nvCxnSpPr>
          <p:cNvPr id="56" name="Rechte verbindingslijn 55"/>
          <p:cNvCxnSpPr>
            <a:endCxn id="36" idx="2"/>
          </p:cNvCxnSpPr>
          <p:nvPr/>
        </p:nvCxnSpPr>
        <p:spPr>
          <a:xfrm flipV="1">
            <a:off x="2686942" y="2251695"/>
            <a:ext cx="2009751" cy="2356014"/>
          </a:xfrm>
          <a:prstGeom prst="line">
            <a:avLst/>
          </a:prstGeom>
          <a:ln w="28575">
            <a:solidFill>
              <a:srgbClr val="5C9A9B"/>
            </a:solidFill>
          </a:ln>
        </p:spPr>
        <p:style>
          <a:lnRef idx="1">
            <a:schemeClr val="accent1"/>
          </a:lnRef>
          <a:fillRef idx="0">
            <a:schemeClr val="accent1"/>
          </a:fillRef>
          <a:effectRef idx="0">
            <a:schemeClr val="accent1"/>
          </a:effectRef>
          <a:fontRef idx="minor">
            <a:schemeClr val="tx1"/>
          </a:fontRef>
        </p:style>
      </p:cxnSp>
      <p:cxnSp>
        <p:nvCxnSpPr>
          <p:cNvPr id="58" name="Rechte verbindingslijn 57"/>
          <p:cNvCxnSpPr>
            <a:endCxn id="37" idx="2"/>
          </p:cNvCxnSpPr>
          <p:nvPr/>
        </p:nvCxnSpPr>
        <p:spPr>
          <a:xfrm flipV="1">
            <a:off x="2699854" y="2847668"/>
            <a:ext cx="1996839" cy="2374446"/>
          </a:xfrm>
          <a:prstGeom prst="line">
            <a:avLst/>
          </a:prstGeom>
          <a:ln w="28575">
            <a:solidFill>
              <a:srgbClr val="5C9A9B"/>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08543875"/>
      </p:ext>
    </p:extLst>
  </p:cSld>
  <p:clrMapOvr>
    <a:masterClrMapping/>
  </p:clrMapOvr>
  <p:timing>
    <p:tnLst>
      <p:par>
        <p:cTn id="1" dur="indefinite" restart="never" nodeType="tmRoot"/>
      </p:par>
    </p:tnLst>
  </p:timing>
</p:sld>
</file>

<file path=ppt/theme/theme1.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5C9A9B"/>
        </a:solidFill>
        <a:ln>
          <a:solidFill>
            <a:srgbClr val="5C9A9B"/>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smtClean="0">
            <a:solidFill>
              <a:schemeClr val="bg1">
                <a:lumMod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2507</TotalTime>
  <Words>3147</Words>
  <Application>Microsoft Office PowerPoint</Application>
  <PresentationFormat>Breedbeeld</PresentationFormat>
  <Paragraphs>496</Paragraphs>
  <Slides>31</Slides>
  <Notes>30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31</vt:i4>
      </vt:variant>
    </vt:vector>
  </HeadingPairs>
  <TitlesOfParts>
    <vt:vector size="36" baseType="lpstr">
      <vt:lpstr>Arial</vt:lpstr>
      <vt:lpstr>Calibri</vt:lpstr>
      <vt:lpstr>Calibri Light</vt:lpstr>
      <vt:lpstr>Wingdings</vt:lpstr>
      <vt:lpstr>Aangepast ontwerp</vt:lpstr>
      <vt:lpstr>Medisch Farmaceutisch Overleg – Deel 2  “Optimalisatie van de (farmacotherapeutische) behandeling en zorg van de type 2 diabetes patiënt door multidisciplinaire samenwerking”.</vt:lpstr>
      <vt:lpstr>Opbouw MFO</vt:lpstr>
      <vt:lpstr>Zorg – hypoglycemie</vt:lpstr>
      <vt:lpstr>Zorg – acute hypoglycemie</vt:lpstr>
      <vt:lpstr>Zorg – acute hypoglycemie</vt:lpstr>
      <vt:lpstr>Zorg – preventie hypoglycemie</vt:lpstr>
      <vt:lpstr>Zorg – Informeren patiënt</vt:lpstr>
      <vt:lpstr>Opbouw MFO</vt:lpstr>
      <vt:lpstr>Zorg – Rol zorgactoren</vt:lpstr>
      <vt:lpstr>Zorg – Illustratie rol apotheker – Taking Care</vt:lpstr>
      <vt:lpstr>Opbouw MFO</vt:lpstr>
      <vt:lpstr>Diabetes trajecten</vt:lpstr>
      <vt:lpstr>Trajecten – ZTD - Voorwaarden</vt:lpstr>
      <vt:lpstr>Trajecten – ZTD - Voorwaarden</vt:lpstr>
      <vt:lpstr>Trajecten – ZTD - Zelfzorgmateriaal</vt:lpstr>
      <vt:lpstr>Diabetes trajecten</vt:lpstr>
      <vt:lpstr>Trajecten – Educatie en zelfzorg - vwd</vt:lpstr>
      <vt:lpstr>Trajecten – Educatie en zelfzorg - vwd</vt:lpstr>
      <vt:lpstr>Trajecten – Educatie en zelfzorg - Zelfzorgmateriaal</vt:lpstr>
      <vt:lpstr>Diabetes trajecten</vt:lpstr>
      <vt:lpstr>Trajecten – opvolging therapietrouw - vwd</vt:lpstr>
      <vt:lpstr>Trajecten – opvolging therapietrouw - vwd</vt:lpstr>
      <vt:lpstr>Diabetes trajecten</vt:lpstr>
      <vt:lpstr>Trajecten – Diabetesconventie - vwd</vt:lpstr>
      <vt:lpstr>Trajecten – Diabetesconventie - vwd</vt:lpstr>
      <vt:lpstr>Trajecten – Diabetesconventie - Zelfzorgmateriaal</vt:lpstr>
      <vt:lpstr>Diabetes trajecten</vt:lpstr>
      <vt:lpstr>PowerPoint-presentatie</vt:lpstr>
      <vt:lpstr>PowerPoint-presentatie</vt:lpstr>
      <vt:lpstr>Vervolg MFO</vt:lpstr>
      <vt:lpstr>Afspraken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Joke Opsomer</dc:creator>
  <cp:lastModifiedBy>Silas Rydant</cp:lastModifiedBy>
  <cp:revision>194</cp:revision>
  <dcterms:created xsi:type="dcterms:W3CDTF">2017-01-17T15:36:59Z</dcterms:created>
  <dcterms:modified xsi:type="dcterms:W3CDTF">2017-07-11T17:20:49Z</dcterms:modified>
</cp:coreProperties>
</file>