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B8B5A1" w14:textId="2B4E49BE" w:rsidR="00616E91" w:rsidRDefault="00841B89">
      <w:pPr>
        <w:rPr>
          <w:rStyle w:val="Sous-titreCar"/>
          <w:rFonts w:ascii="Arial" w:hAnsi="Arial" w:cs="Arial"/>
          <w:b/>
          <w:bCs/>
          <w:sz w:val="18"/>
          <w:szCs w:val="18"/>
          <w:lang w:val="nl-NL"/>
        </w:rPr>
      </w:pPr>
      <w:sdt>
        <w:sdtPr>
          <w:rPr>
            <w:rStyle w:val="Sous-titreCar"/>
            <w:rFonts w:ascii="Arial" w:hAnsi="Arial" w:cs="Arial"/>
            <w:b/>
            <w:bCs/>
            <w:sz w:val="18"/>
            <w:szCs w:val="18"/>
            <w:lang w:val="nl-NL"/>
          </w:rPr>
          <w:alias w:val="DienstOpBrief:Term1043"/>
          <w:tag w:val="DienstOpBrief:Term1043"/>
          <w:id w:val="121814247"/>
          <w:lock w:val="sdtContentLocked"/>
          <w:text/>
        </w:sdtPr>
        <w:sdtEndPr>
          <w:rPr>
            <w:rStyle w:val="Sous-titreCar"/>
          </w:rPr>
        </w:sdtEndPr>
        <w:sdtContent>
          <w:r w:rsidR="00DC2C75">
            <w:rPr>
              <w:rStyle w:val="Sous-titreCar"/>
              <w:rFonts w:ascii="Arial" w:hAnsi="Arial" w:cs="Arial"/>
              <w:b/>
              <w:bCs/>
              <w:sz w:val="18"/>
              <w:szCs w:val="18"/>
              <w:lang w:val="nl-NL"/>
            </w:rPr>
            <w:t>Administratieve Controle</w:t>
          </w:r>
        </w:sdtContent>
      </w:sdt>
    </w:p>
    <w:p w14:paraId="40B5B650" w14:textId="7F27B1A4" w:rsidR="00480F61" w:rsidRPr="00AC1BBC" w:rsidRDefault="00616E91" w:rsidP="00841B89">
      <w:pPr>
        <w:tabs>
          <w:tab w:val="left" w:pos="6120"/>
          <w:tab w:val="left" w:pos="6210"/>
        </w:tabs>
        <w:rPr>
          <w:rFonts w:ascii="Arial" w:hAnsi="Arial" w:cs="Arial"/>
          <w:sz w:val="18"/>
          <w:szCs w:val="18"/>
          <w:lang w:val="nl-NL"/>
        </w:rPr>
      </w:pPr>
      <w:r w:rsidRPr="001724D1">
        <w:rPr>
          <w:rFonts w:ascii="Arial" w:hAnsi="Arial" w:cs="Arial"/>
          <w:sz w:val="18"/>
          <w:szCs w:val="18"/>
          <w:lang w:val="nl-NL"/>
        </w:rPr>
        <w:t>Omzendbrief VI nr</w:t>
      </w:r>
      <w:r w:rsidR="00B055DE">
        <w:rPr>
          <w:rFonts w:ascii="Arial" w:hAnsi="Arial" w:cs="Arial"/>
          <w:sz w:val="18"/>
          <w:szCs w:val="18"/>
          <w:lang w:val="nl-NL"/>
        </w:rPr>
        <w:t xml:space="preserve"> </w:t>
      </w:r>
      <w:r w:rsidRPr="001724D1">
        <w:rPr>
          <w:rFonts w:ascii="Arial" w:hAnsi="Arial" w:cs="Arial"/>
          <w:sz w:val="18"/>
          <w:szCs w:val="18"/>
          <w:lang w:val="nl-NL"/>
        </w:rPr>
        <w:t xml:space="preserve"> </w:t>
      </w:r>
      <w:sdt>
        <w:sdtPr>
          <w:rPr>
            <w:rFonts w:ascii="Arial" w:hAnsi="Arial" w:cs="Arial"/>
            <w:sz w:val="18"/>
            <w:szCs w:val="18"/>
            <w:lang w:val="nl-NL"/>
          </w:rPr>
          <w:alias w:val="Omzendbrief nr"/>
          <w:tag w:val="Omzendbrief_x0020_nr"/>
          <w:id w:val="-1296370579"/>
          <w:lock w:val="sdtContentLocked"/>
          <w:placeholder>
            <w:docPart w:val="23FC4CDA95DF481A9455E2F72EF9556F"/>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nr[1]" w:storeItemID="{BA7489E9-BCCE-440D-B434-29E52A617D55}"/>
          <w:text/>
        </w:sdtPr>
        <w:sdtEndPr/>
        <w:sdtContent>
          <w:r>
            <w:rPr>
              <w:lang w:val="nl-NL"/>
            </w:rPr>
            <w:t>2025</w:t>
          </w:r>
        </w:sdtContent>
      </w:sdt>
      <w:r w:rsidR="00B055DE">
        <w:rPr>
          <w:rFonts w:ascii="Arial" w:hAnsi="Arial" w:cs="Arial"/>
          <w:sz w:val="18"/>
          <w:szCs w:val="18"/>
          <w:lang w:val="nl-NL"/>
        </w:rPr>
        <w:t>/</w:t>
      </w:r>
      <w:sdt>
        <w:sdtPr>
          <w:rPr>
            <w:rFonts w:ascii="Arial" w:hAnsi="Arial" w:cs="Arial"/>
            <w:sz w:val="18"/>
            <w:szCs w:val="18"/>
            <w:lang w:val="nl-NL"/>
          </w:rPr>
          <w:alias w:val="Omzendbrief volgnr"/>
          <w:tag w:val="Omzendbrief_x0020_volgnr"/>
          <w:id w:val="-1480069370"/>
          <w:placeholder>
            <w:docPart w:val="F21B3D817ED748FF80414B9DA2E49860"/>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volgnr[1]" w:storeItemID="{BA7489E9-BCCE-440D-B434-29E52A617D55}"/>
          <w:text/>
        </w:sdtPr>
        <w:sdtEndPr/>
        <w:sdtContent>
          <w:r>
            <w:rPr>
              <w:rFonts w:ascii="Arial" w:hAnsi="Arial" w:cs="Arial"/>
              <w:sz w:val="18"/>
              <w:szCs w:val="18"/>
              <w:lang w:val="nl-NL"/>
            </w:rPr>
            <w:t>0</w:t>
          </w:r>
        </w:sdtContent>
      </w:sdt>
      <w:r w:rsidR="00B507BB">
        <w:rPr>
          <w:rFonts w:ascii="Arial" w:hAnsi="Arial" w:cs="Arial"/>
          <w:sz w:val="18"/>
          <w:szCs w:val="18"/>
          <w:lang w:val="nl-NL"/>
        </w:rPr>
        <w:t xml:space="preserve"> van :  </w:t>
      </w:r>
      <w:sdt>
        <w:sdtPr>
          <w:rPr>
            <w:rFonts w:ascii="Arial" w:hAnsi="Arial" w:cs="Arial"/>
            <w:sz w:val="18"/>
            <w:szCs w:val="18"/>
            <w:lang w:val="nl-NL"/>
          </w:rPr>
          <w:alias w:val="Omzendbrief datum"/>
          <w:tag w:val="FormatDate(Omzendbrief_x0020_datum, &quot;d/MM/yyyy&quot;)"/>
          <w:id w:val="-784278327"/>
          <w:lock w:val="sdtContentLocked"/>
          <w:placeholder>
            <w:docPart w:val="04E85CB1C04747E9ABA1866B65429EEE"/>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datum[1]" w:storeItemID="{BA7489E9-BCCE-440D-B434-29E52A617D55}"/>
          <w:date w:fullDate="2025-12-04T00:00:00Z">
            <w:dateFormat w:val="d-M-yyyy"/>
            <w:lid w:val="nl-NL"/>
            <w:storeMappedDataAs w:val="dateTime"/>
            <w:calendar w:val="gregorian"/>
          </w:date>
        </w:sdtPr>
        <w:sdtEndPr/>
        <w:sdtContent>
          <w:r w:rsidR="00841B89">
            <w:rPr>
              <w:rFonts w:ascii="Arial" w:hAnsi="Arial" w:cs="Arial"/>
              <w:sz w:val="18"/>
              <w:szCs w:val="18"/>
              <w:lang w:val="nl-NL"/>
            </w:rPr>
            <w:t>4-12-2025</w:t>
          </w:r>
        </w:sdtContent>
      </w:sdt>
      <w:bookmarkStart w:id="0" w:name="_Hlk112406274"/>
      <w:r w:rsidR="00285AC1" w:rsidRPr="00285AC1">
        <w:rPr>
          <w:rFonts w:ascii="Arial" w:hAnsi="Arial" w:cs="Arial"/>
          <w:sz w:val="18"/>
          <w:szCs w:val="18"/>
          <w:lang w:val="nl-NL"/>
        </w:rPr>
        <w:t xml:space="preserve"> </w:t>
      </w:r>
      <w:bookmarkEnd w:id="0"/>
    </w:p>
    <w:p w14:paraId="3C3D4E85" w14:textId="74F68E15" w:rsidR="00AC1BBC" w:rsidRPr="00235126" w:rsidRDefault="00841B89" w:rsidP="00E560F8">
      <w:pPr>
        <w:tabs>
          <w:tab w:val="left" w:pos="1380"/>
          <w:tab w:val="left" w:pos="1532"/>
          <w:tab w:val="left" w:pos="1647"/>
          <w:tab w:val="left" w:pos="1820"/>
        </w:tabs>
        <w:rPr>
          <w:rFonts w:ascii="Arial" w:hAnsi="Arial" w:cs="Arial"/>
          <w:sz w:val="18"/>
          <w:szCs w:val="18"/>
          <w:lang w:val="nl-BE"/>
        </w:rPr>
      </w:pPr>
      <w:sdt>
        <w:sdtPr>
          <w:rPr>
            <w:rFonts w:ascii="Arial" w:hAnsi="Arial" w:cs="Arial"/>
            <w:sz w:val="18"/>
            <w:szCs w:val="18"/>
          </w:rPr>
          <w:alias w:val="IfEmpty(replaces_x002d_ozb_x002d_nr;&quot;&quot;; &quot;Vervangt omzendbrief &quot; &amp; replaces_x002d_ozb_x002d_nr)"/>
          <w:tag w:val="IfEmpty(replaces_x002d_ozb_x002d_nr;&quot;&quot;; &quot;Vervangt omzendbrief &quot; &amp; replaces_x002d_ozb_x002d_nr)"/>
          <w:id w:val="1806898801"/>
        </w:sdtPr>
        <w:sdtEndPr/>
        <w:sdtContent>
          <w:r w:rsidR="00DC2C75">
            <w:rPr>
              <w:rFonts w:ascii="Arial" w:hAnsi="Arial" w:cs="Arial"/>
              <w:sz w:val="18"/>
              <w:szCs w:val="18"/>
              <w:lang w:val="nl-BE"/>
            </w:rPr>
            <w:t xml:space="preserve"> </w:t>
          </w:r>
        </w:sdtContent>
      </w:sdt>
      <w:r w:rsidR="00AC1BBC" w:rsidRPr="00235126">
        <w:rPr>
          <w:rFonts w:ascii="Arial" w:hAnsi="Arial" w:cs="Arial"/>
          <w:sz w:val="18"/>
          <w:szCs w:val="18"/>
          <w:lang w:val="nl-BE"/>
        </w:rPr>
        <w:t xml:space="preserve"> </w:t>
      </w:r>
      <w:sdt>
        <w:sdtPr>
          <w:rPr>
            <w:rFonts w:ascii="Arial" w:hAnsi="Arial" w:cs="Arial"/>
            <w:sz w:val="18"/>
            <w:szCs w:val="18"/>
          </w:rPr>
          <w:alias w:val="IfEmpty(replaces_x002d_ozb_x002d_nr; &quot;&quot;; &quot;/&quot; &amp; replaces_x002d_ozb_x002d_sequence_x002d_nr)"/>
          <w:tag w:val="IfEmpty(replaces_x002d_ozb_x002d_nr; &quot;&quot;; &quot;/&quot; &amp; replaces_x002d_ozb_x002d_sequence_x002d_nr)"/>
          <w:id w:val="878892580"/>
          <w:lock w:val="sdtContentLocked"/>
        </w:sdtPr>
        <w:sdtEndPr/>
        <w:sdtContent>
          <w:r w:rsidR="00DC2C75">
            <w:rPr>
              <w:rFonts w:ascii="Arial" w:hAnsi="Arial" w:cs="Arial"/>
              <w:sz w:val="18"/>
              <w:szCs w:val="18"/>
              <w:lang w:val="nl-BE"/>
            </w:rPr>
            <w:t xml:space="preserve"> </w:t>
          </w:r>
        </w:sdtContent>
      </w:sdt>
      <w:r w:rsidR="00345CD0" w:rsidRPr="00235126">
        <w:rPr>
          <w:rFonts w:ascii="Arial" w:hAnsi="Arial" w:cs="Arial"/>
          <w:sz w:val="18"/>
          <w:szCs w:val="18"/>
          <w:lang w:val="nl-BE"/>
        </w:rPr>
        <w:t xml:space="preserve"> </w:t>
      </w:r>
      <w:sdt>
        <w:sdtPr>
          <w:rPr>
            <w:rFonts w:ascii="Arial" w:hAnsi="Arial" w:cs="Arial"/>
            <w:sz w:val="18"/>
            <w:szCs w:val="18"/>
          </w:rPr>
          <w:alias w:val="IfEmpty(replaces_x002d_ozb_x002d_nr; &quot;&quot;; &quot;van &quot; &amp; FormatDate(replaces_x002d_ozb_x002d_date; &quot;d/MM/yyyy&quot;))"/>
          <w:tag w:val="IfEmpty(replaces_x002d_ozb_x002d_nr; &quot;&quot;; &quot;van &quot; &amp; FormatDate(replaces_x002d_ozb_x002d_date; &quot;d/MM/yyyy&quot;))"/>
          <w:id w:val="-2072803328"/>
        </w:sdtPr>
        <w:sdtEndPr/>
        <w:sdtContent>
          <w:r w:rsidR="00DC2C75">
            <w:rPr>
              <w:rFonts w:ascii="Arial" w:hAnsi="Arial" w:cs="Arial"/>
              <w:sz w:val="18"/>
              <w:szCs w:val="18"/>
              <w:lang w:val="nl-BE"/>
            </w:rPr>
            <w:t xml:space="preserve"> </w:t>
          </w:r>
        </w:sdtContent>
      </w:sdt>
    </w:p>
    <w:sdt>
      <w:sdtPr>
        <w:rPr>
          <w:rFonts w:ascii="Arial" w:hAnsi="Arial" w:cs="Arial"/>
          <w:sz w:val="18"/>
          <w:szCs w:val="18"/>
          <w:lang w:val="en-GB"/>
        </w:rPr>
        <w:alias w:val="rubr-multiline"/>
        <w:tag w:val="rubr_x002d_multiline"/>
        <w:id w:val="1181083119"/>
        <w:placeholder>
          <w:docPart w:val="DF25FFE99BD04157B08918E2CEEF8D99"/>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5:rubr_x002d_multiline[1]" w:storeItemID="{BA7489E9-BCCE-440D-B434-29E52A617D55}"/>
        <w:text w:multiLine="1"/>
      </w:sdtPr>
      <w:sdtEndPr/>
      <w:sdtContent>
        <w:p w14:paraId="44D228BE" w14:textId="79615072" w:rsidR="00235126" w:rsidRPr="00235126" w:rsidRDefault="00841B89" w:rsidP="00C70678">
          <w:pPr>
            <w:tabs>
              <w:tab w:val="left" w:pos="3558"/>
              <w:tab w:val="center" w:pos="4680"/>
              <w:tab w:val="left" w:pos="7098"/>
              <w:tab w:val="right" w:pos="9360"/>
            </w:tabs>
            <w:rPr>
              <w:rFonts w:ascii="Arial" w:hAnsi="Arial" w:cs="Arial"/>
              <w:sz w:val="18"/>
              <w:szCs w:val="18"/>
              <w:lang w:val="nl-BE"/>
            </w:rPr>
          </w:pPr>
          <w:r>
            <w:rPr>
              <w:lang w:val="nl-BE"/>
            </w:rPr>
            <w:br/>
            <w:t>271 /..</w:t>
          </w:r>
        </w:p>
      </w:sdtContent>
    </w:sdt>
    <w:sdt>
      <w:sdtPr>
        <w:rPr>
          <w:rFonts w:ascii="Arial" w:eastAsiaTheme="minorHAnsi" w:hAnsi="Arial" w:cs="Arial"/>
          <w:sz w:val="18"/>
          <w:szCs w:val="18"/>
          <w:lang w:val="en-GB" w:eastAsia="en-US"/>
        </w:rPr>
        <w:alias w:val="Betreft"/>
        <w:tag w:val="Betreft"/>
        <w:id w:val="1128201983"/>
        <w:lock w:val="sdtContentLocked"/>
        <w:placeholder>
          <w:docPart w:val="DefaultPlaceholder_-1854013440"/>
        </w:placeholder>
      </w:sdtPr>
      <w:sdtEndPr/>
      <w:sdtContent>
        <w:p w14:paraId="5ABDB7D9" w14:textId="77777777" w:rsidR="00841B89" w:rsidRDefault="00841B89">
          <w:pPr>
            <w:pStyle w:val="NormalWeb"/>
            <w:divId w:val="1080636591"/>
            <w:rPr>
              <w:rFonts w:ascii="Arial" w:hAnsi="Arial" w:cs="Arial"/>
              <w:sz w:val="18"/>
              <w:szCs w:val="18"/>
            </w:rPr>
          </w:pPr>
          <w:r>
            <w:rPr>
              <w:rFonts w:ascii="Arial" w:hAnsi="Arial" w:cs="Arial"/>
              <w:sz w:val="18"/>
              <w:szCs w:val="18"/>
            </w:rPr>
            <w:t>​</w:t>
          </w:r>
          <w:r>
            <w:rPr>
              <w:rStyle w:val="lev"/>
              <w:rFonts w:ascii="Arial" w:hAnsi="Arial" w:cs="Arial"/>
              <w:sz w:val="18"/>
              <w:szCs w:val="18"/>
            </w:rPr>
            <w:t>Dagloongrenzen 2026 voor de beperking van de vermelding van het loon op de bijdragebescheiden</w:t>
          </w:r>
        </w:p>
        <w:p w14:paraId="48A3D3F7" w14:textId="77777777" w:rsidR="00F975AC" w:rsidRDefault="00841B89">
          <w:pPr>
            <w:spacing w:after="0" w:line="14" w:lineRule="exact"/>
            <w:rPr>
              <w:sz w:val="2"/>
              <w:szCs w:val="2"/>
            </w:rPr>
          </w:pPr>
        </w:p>
      </w:sdtContent>
    </w:sdt>
    <w:p w14:paraId="7666B87F" w14:textId="77777777" w:rsidR="00841B89" w:rsidRPr="000B7976" w:rsidRDefault="00841B89" w:rsidP="00841B89">
      <w:pPr>
        <w:pStyle w:val="En-tte"/>
        <w:spacing w:line="276" w:lineRule="auto"/>
        <w:jc w:val="both"/>
        <w:rPr>
          <w:lang w:val="nl-NL"/>
        </w:rPr>
      </w:pPr>
      <w:r w:rsidRPr="000B7976">
        <w:rPr>
          <w:lang w:val="nl-NL"/>
        </w:rPr>
        <w:t>De inhoud en de gegevens die voorkomen op de bijdragebons voor de werknemers, worden bepaald door artikel 277 van het koninklijk besluit van 3 juli 1996 tot uitvoering van de wet betreffende de verplichte verzekering voor geneeskundige verzorging en uitkeringen.</w:t>
      </w:r>
    </w:p>
    <w:p w14:paraId="5DC0E189" w14:textId="77777777" w:rsidR="00841B89" w:rsidRPr="00251FF3" w:rsidRDefault="00841B89" w:rsidP="00841B89">
      <w:pPr>
        <w:pStyle w:val="En-tte"/>
        <w:spacing w:line="276" w:lineRule="auto"/>
        <w:jc w:val="both"/>
        <w:rPr>
          <w:lang w:val="nl-NL"/>
        </w:rPr>
      </w:pPr>
      <w:r w:rsidRPr="000B7976">
        <w:rPr>
          <w:lang w:val="nl-NL"/>
        </w:rPr>
        <w:br/>
        <w:t>Dit artikel bepaalt eveneens (meer in het bijzonder: art. 277, §3 ,1° van het voormelde besluit), dat voor het opmaken van de bijdragebon het loon dat moet worden vermeld, beperkt wordt tot de uitkomst van de vermenigvuldiging van het “maximum dagloon” met het aantal</w:t>
      </w:r>
      <w:r w:rsidRPr="00251FF3">
        <w:rPr>
          <w:lang w:val="nl-NL"/>
        </w:rPr>
        <w:t xml:space="preserve"> arbeidsdagen. Het maximum dagloon is krachtens de voormelde bepaling, vastgesteld op 143,43 EUR voor de voltijds tewerkgestelde werknemers die volgens de vijfdagenweekregeling zijn tewerkgesteld en op 119,52 EUR voor de voltijdse werknemers tewerkgesteld in een andere regeling, de deeltijds tewerkgestelden, de seizoenarbeiders en de arbeiders bij tussenpozen.</w:t>
      </w:r>
    </w:p>
    <w:p w14:paraId="4B993948" w14:textId="77777777" w:rsidR="00841B89" w:rsidRPr="00251FF3" w:rsidRDefault="00841B89" w:rsidP="00841B89">
      <w:pPr>
        <w:pStyle w:val="En-tte"/>
        <w:spacing w:line="276" w:lineRule="auto"/>
        <w:jc w:val="both"/>
        <w:rPr>
          <w:lang w:val="nl-NL"/>
        </w:rPr>
      </w:pPr>
    </w:p>
    <w:p w14:paraId="50376A4E" w14:textId="77777777" w:rsidR="00841B89" w:rsidRPr="00251FF3" w:rsidRDefault="00841B89" w:rsidP="00841B89">
      <w:pPr>
        <w:pStyle w:val="En-tte"/>
        <w:spacing w:line="276" w:lineRule="auto"/>
        <w:jc w:val="both"/>
        <w:rPr>
          <w:lang w:val="nl-NL"/>
        </w:rPr>
      </w:pPr>
      <w:r w:rsidRPr="00251FF3">
        <w:rPr>
          <w:lang w:val="nl-NL"/>
        </w:rPr>
        <w:t>De voormelde bedragen zijn gekoppeld aan het spilindexcijfer 103,14 (basis 1996= 100) en worden vanaf 1987 jaarlijks op 1 januari aangepast aan het spilindexcijfer dat is bereikt op 1 juli van het voorgaande jaar.</w:t>
      </w:r>
    </w:p>
    <w:p w14:paraId="78F6026E" w14:textId="77777777" w:rsidR="00841B89" w:rsidRDefault="00841B89" w:rsidP="00841B89">
      <w:pPr>
        <w:pStyle w:val="En-tte"/>
        <w:spacing w:line="276" w:lineRule="auto"/>
        <w:jc w:val="both"/>
        <w:rPr>
          <w:lang w:val="nl-NL"/>
        </w:rPr>
      </w:pPr>
      <w:r w:rsidRPr="00251FF3">
        <w:rPr>
          <w:lang w:val="nl-NL"/>
        </w:rPr>
        <w:br/>
        <w:t>Deze omzendbrief heeft tot doel de V</w:t>
      </w:r>
      <w:r>
        <w:rPr>
          <w:lang w:val="nl-NL"/>
        </w:rPr>
        <w:t>.</w:t>
      </w:r>
      <w:r w:rsidRPr="00251FF3">
        <w:rPr>
          <w:lang w:val="nl-NL"/>
        </w:rPr>
        <w:t>I</w:t>
      </w:r>
      <w:r>
        <w:rPr>
          <w:lang w:val="nl-NL"/>
        </w:rPr>
        <w:t>.</w:t>
      </w:r>
      <w:r w:rsidRPr="00251FF3">
        <w:rPr>
          <w:lang w:val="nl-NL"/>
        </w:rPr>
        <w:t xml:space="preserve"> op de hoogte te brengen van de hoogte van die geïndexeerde bedragen.</w:t>
      </w:r>
    </w:p>
    <w:p w14:paraId="10C83CD6" w14:textId="77777777" w:rsidR="00841B89" w:rsidRDefault="00841B89" w:rsidP="00841B89">
      <w:pPr>
        <w:pStyle w:val="En-tte"/>
        <w:spacing w:line="276" w:lineRule="auto"/>
        <w:jc w:val="both"/>
        <w:rPr>
          <w:lang w:val="nl-NL"/>
        </w:rPr>
      </w:pPr>
    </w:p>
    <w:p w14:paraId="47B9AB74" w14:textId="77777777" w:rsidR="00841B89" w:rsidRDefault="00841B89" w:rsidP="00841B89">
      <w:pPr>
        <w:pStyle w:val="En-tte"/>
        <w:spacing w:line="276" w:lineRule="auto"/>
        <w:jc w:val="both"/>
        <w:rPr>
          <w:lang w:val="nl-NL"/>
        </w:rPr>
      </w:pPr>
    </w:p>
    <w:p w14:paraId="6DA24213" w14:textId="77777777" w:rsidR="00841B89" w:rsidRDefault="00841B89" w:rsidP="00841B89">
      <w:pPr>
        <w:pStyle w:val="En-tte"/>
        <w:spacing w:line="276" w:lineRule="auto"/>
        <w:jc w:val="both"/>
        <w:rPr>
          <w:lang w:val="nl-NL"/>
        </w:rPr>
      </w:pPr>
    </w:p>
    <w:p w14:paraId="63D5AAD5" w14:textId="77777777" w:rsidR="00841B89" w:rsidRDefault="00841B89" w:rsidP="00841B89">
      <w:pPr>
        <w:pStyle w:val="En-tte"/>
        <w:spacing w:line="276" w:lineRule="auto"/>
        <w:jc w:val="both"/>
        <w:rPr>
          <w:lang w:val="nl-NL"/>
        </w:rPr>
      </w:pPr>
    </w:p>
    <w:p w14:paraId="1C6A2100" w14:textId="77777777" w:rsidR="00841B89" w:rsidRDefault="00841B89" w:rsidP="00841B89">
      <w:pPr>
        <w:pStyle w:val="En-tte"/>
        <w:spacing w:line="276" w:lineRule="auto"/>
        <w:jc w:val="both"/>
        <w:rPr>
          <w:lang w:val="nl-NL"/>
        </w:rPr>
      </w:pPr>
    </w:p>
    <w:p w14:paraId="1EADB411" w14:textId="77777777" w:rsidR="00841B89" w:rsidRDefault="00841B89" w:rsidP="00841B89">
      <w:pPr>
        <w:pStyle w:val="En-tte"/>
        <w:spacing w:line="276" w:lineRule="auto"/>
        <w:jc w:val="both"/>
        <w:rPr>
          <w:lang w:val="nl-NL"/>
        </w:rPr>
      </w:pPr>
    </w:p>
    <w:p w14:paraId="546CA289" w14:textId="77777777" w:rsidR="00841B89" w:rsidRDefault="00841B89" w:rsidP="00841B89">
      <w:pPr>
        <w:pStyle w:val="En-tte"/>
        <w:spacing w:line="276" w:lineRule="auto"/>
        <w:jc w:val="both"/>
        <w:rPr>
          <w:lang w:val="nl-NL"/>
        </w:rPr>
      </w:pPr>
    </w:p>
    <w:p w14:paraId="4797E9F0" w14:textId="77777777" w:rsidR="00841B89" w:rsidRDefault="00841B89" w:rsidP="00841B89">
      <w:pPr>
        <w:pStyle w:val="En-tte"/>
        <w:spacing w:line="276" w:lineRule="auto"/>
        <w:jc w:val="both"/>
        <w:rPr>
          <w:lang w:val="nl-NL"/>
        </w:rPr>
      </w:pPr>
    </w:p>
    <w:p w14:paraId="6C7CFA58" w14:textId="77777777" w:rsidR="00841B89" w:rsidRDefault="00841B89" w:rsidP="00841B89">
      <w:pPr>
        <w:pStyle w:val="En-tte"/>
        <w:spacing w:line="276" w:lineRule="auto"/>
        <w:jc w:val="both"/>
        <w:rPr>
          <w:lang w:val="nl-NL"/>
        </w:rPr>
      </w:pPr>
    </w:p>
    <w:p w14:paraId="4F83027E" w14:textId="77777777" w:rsidR="00841B89" w:rsidRDefault="00841B89" w:rsidP="00841B89">
      <w:pPr>
        <w:pStyle w:val="En-tte"/>
        <w:spacing w:line="276" w:lineRule="auto"/>
        <w:jc w:val="both"/>
        <w:rPr>
          <w:lang w:val="nl-NL"/>
        </w:rPr>
      </w:pPr>
    </w:p>
    <w:p w14:paraId="4FE37849" w14:textId="77777777" w:rsidR="00841B89" w:rsidRDefault="00841B89" w:rsidP="00841B89">
      <w:pPr>
        <w:pStyle w:val="En-tte"/>
        <w:spacing w:line="276" w:lineRule="auto"/>
        <w:jc w:val="both"/>
        <w:rPr>
          <w:lang w:val="nl-NL"/>
        </w:rPr>
      </w:pPr>
    </w:p>
    <w:p w14:paraId="2AD281C5" w14:textId="77777777" w:rsidR="00841B89" w:rsidRDefault="00841B89" w:rsidP="00841B89">
      <w:pPr>
        <w:pStyle w:val="En-tte"/>
        <w:spacing w:line="276" w:lineRule="auto"/>
        <w:jc w:val="both"/>
        <w:rPr>
          <w:lang w:val="nl-NL"/>
        </w:rPr>
      </w:pPr>
    </w:p>
    <w:p w14:paraId="08565388" w14:textId="77777777" w:rsidR="00841B89" w:rsidRDefault="00841B89" w:rsidP="00841B89">
      <w:pPr>
        <w:pStyle w:val="En-tte"/>
        <w:spacing w:line="276" w:lineRule="auto"/>
        <w:jc w:val="both"/>
        <w:rPr>
          <w:lang w:val="nl-NL"/>
        </w:rPr>
      </w:pPr>
    </w:p>
    <w:p w14:paraId="7BA4707C" w14:textId="77777777" w:rsidR="00841B89" w:rsidRPr="00251FF3" w:rsidRDefault="00841B89" w:rsidP="00841B89">
      <w:pPr>
        <w:pStyle w:val="En-tte"/>
        <w:spacing w:line="276" w:lineRule="auto"/>
        <w:jc w:val="both"/>
        <w:rPr>
          <w:lang w:val="nl-NL"/>
        </w:rPr>
      </w:pPr>
    </w:p>
    <w:p w14:paraId="6CD28F6B" w14:textId="77777777" w:rsidR="00841B89" w:rsidRPr="00251FF3" w:rsidRDefault="00841B89" w:rsidP="00841B89">
      <w:pPr>
        <w:pStyle w:val="En-tte"/>
        <w:spacing w:line="276" w:lineRule="auto"/>
        <w:jc w:val="both"/>
        <w:rPr>
          <w:lang w:val="nl-NL"/>
        </w:rPr>
      </w:pPr>
      <w:r w:rsidRPr="00251FF3">
        <w:rPr>
          <w:lang w:val="nl-NL"/>
        </w:rPr>
        <w:lastRenderedPageBreak/>
        <w:t xml:space="preserve">De omzendbrief geeft de bedragen voor </w:t>
      </w:r>
      <w:r w:rsidRPr="000B7976">
        <w:rPr>
          <w:lang w:val="nl-NL"/>
        </w:rPr>
        <w:t>202</w:t>
      </w:r>
      <w:r>
        <w:rPr>
          <w:lang w:val="nl-NL"/>
        </w:rPr>
        <w:t>6</w:t>
      </w:r>
      <w:r w:rsidRPr="00251FF3">
        <w:rPr>
          <w:lang w:val="nl-NL"/>
        </w:rPr>
        <w:t xml:space="preserve"> en herhaalt, ter informatie, ook de bedragen (telkens in euro) voor de voorgaande jaren:</w:t>
      </w:r>
    </w:p>
    <w:p w14:paraId="64D4E61E" w14:textId="77777777" w:rsidR="00841B89" w:rsidRPr="00251FF3" w:rsidRDefault="00841B89" w:rsidP="00841B89">
      <w:pPr>
        <w:pStyle w:val="En-tte"/>
        <w:rPr>
          <w:lang w:val="nl-NL"/>
        </w:rPr>
      </w:pPr>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72"/>
        <w:gridCol w:w="2633"/>
        <w:gridCol w:w="2633"/>
        <w:gridCol w:w="2634"/>
      </w:tblGrid>
      <w:tr w:rsidR="00841B89" w:rsidRPr="00B1591E" w14:paraId="3A01D307" w14:textId="77777777" w:rsidTr="007921F5">
        <w:trPr>
          <w:trHeight w:val="403"/>
        </w:trPr>
        <w:tc>
          <w:tcPr>
            <w:tcW w:w="1134" w:type="dxa"/>
            <w:tcBorders>
              <w:top w:val="single" w:sz="4" w:space="0" w:color="auto"/>
              <w:left w:val="single" w:sz="4" w:space="0" w:color="auto"/>
              <w:bottom w:val="single" w:sz="4" w:space="0" w:color="auto"/>
              <w:right w:val="single" w:sz="4" w:space="0" w:color="auto"/>
            </w:tcBorders>
          </w:tcPr>
          <w:p w14:paraId="568CFC9E" w14:textId="77777777" w:rsidR="00841B89" w:rsidRPr="000B7976" w:rsidRDefault="00841B89" w:rsidP="007921F5">
            <w:pPr>
              <w:pStyle w:val="En-tte"/>
              <w:rPr>
                <w:lang w:val="nl-NL"/>
              </w:rPr>
            </w:pPr>
          </w:p>
        </w:tc>
        <w:tc>
          <w:tcPr>
            <w:tcW w:w="2551" w:type="dxa"/>
            <w:tcBorders>
              <w:top w:val="single" w:sz="4" w:space="0" w:color="auto"/>
              <w:left w:val="single" w:sz="4" w:space="0" w:color="auto"/>
              <w:bottom w:val="single" w:sz="4" w:space="0" w:color="auto"/>
              <w:right w:val="single" w:sz="4" w:space="0" w:color="auto"/>
            </w:tcBorders>
            <w:hideMark/>
          </w:tcPr>
          <w:p w14:paraId="79C40C91" w14:textId="77777777" w:rsidR="00841B89" w:rsidRPr="000B7976" w:rsidRDefault="00841B89" w:rsidP="007921F5">
            <w:pPr>
              <w:pStyle w:val="En-tte"/>
              <w:rPr>
                <w:b/>
                <w:lang w:val="nl-NL"/>
              </w:rPr>
            </w:pPr>
            <w:r w:rsidRPr="000B7976">
              <w:rPr>
                <w:b/>
                <w:lang w:val="nl-NL"/>
              </w:rPr>
              <w:t>Indexcijfer op 1 juli voorafgaand</w:t>
            </w:r>
          </w:p>
          <w:p w14:paraId="71230857" w14:textId="77777777" w:rsidR="00841B89" w:rsidRPr="000B7976" w:rsidRDefault="00841B89" w:rsidP="007921F5">
            <w:pPr>
              <w:pStyle w:val="En-tte"/>
              <w:rPr>
                <w:b/>
                <w:lang w:val="nl-NL"/>
              </w:rPr>
            </w:pPr>
            <w:r w:rsidRPr="000B7976">
              <w:rPr>
                <w:b/>
                <w:lang w:val="nl-NL"/>
              </w:rPr>
              <w:t xml:space="preserve">(basis 103, 14) </w:t>
            </w:r>
          </w:p>
        </w:tc>
        <w:tc>
          <w:tcPr>
            <w:tcW w:w="2551" w:type="dxa"/>
            <w:tcBorders>
              <w:top w:val="single" w:sz="4" w:space="0" w:color="auto"/>
              <w:left w:val="single" w:sz="4" w:space="0" w:color="auto"/>
              <w:bottom w:val="single" w:sz="4" w:space="0" w:color="auto"/>
              <w:right w:val="single" w:sz="4" w:space="0" w:color="auto"/>
            </w:tcBorders>
          </w:tcPr>
          <w:p w14:paraId="6803E092" w14:textId="77777777" w:rsidR="00841B89" w:rsidRPr="000B7976" w:rsidRDefault="00841B89" w:rsidP="007921F5">
            <w:pPr>
              <w:pStyle w:val="En-tte"/>
              <w:rPr>
                <w:b/>
                <w:lang w:val="en-AU"/>
              </w:rPr>
            </w:pPr>
            <w:r w:rsidRPr="000B7976">
              <w:rPr>
                <w:b/>
                <w:lang w:val="en-AU"/>
              </w:rPr>
              <w:t>6-dagenweek</w:t>
            </w:r>
          </w:p>
          <w:p w14:paraId="77CB41B0" w14:textId="77777777" w:rsidR="00841B89" w:rsidRPr="000B7976" w:rsidRDefault="00841B89" w:rsidP="007921F5">
            <w:pPr>
              <w:pStyle w:val="En-tte"/>
              <w:rPr>
                <w:b/>
                <w:lang w:val="en-AU"/>
              </w:rPr>
            </w:pPr>
            <w:r w:rsidRPr="000B7976">
              <w:rPr>
                <w:b/>
                <w:lang w:val="en-AU"/>
              </w:rPr>
              <w:t>119,52</w:t>
            </w:r>
          </w:p>
        </w:tc>
        <w:tc>
          <w:tcPr>
            <w:tcW w:w="2552" w:type="dxa"/>
            <w:tcBorders>
              <w:top w:val="single" w:sz="4" w:space="0" w:color="auto"/>
              <w:left w:val="single" w:sz="4" w:space="0" w:color="auto"/>
              <w:bottom w:val="single" w:sz="4" w:space="0" w:color="auto"/>
              <w:right w:val="single" w:sz="4" w:space="0" w:color="auto"/>
            </w:tcBorders>
          </w:tcPr>
          <w:p w14:paraId="4BA3F86B" w14:textId="77777777" w:rsidR="00841B89" w:rsidRPr="000B7976" w:rsidRDefault="00841B89" w:rsidP="007921F5">
            <w:pPr>
              <w:pStyle w:val="En-tte"/>
              <w:rPr>
                <w:b/>
                <w:lang w:val="en-AU"/>
              </w:rPr>
            </w:pPr>
            <w:r w:rsidRPr="000B7976">
              <w:rPr>
                <w:b/>
                <w:lang w:val="en-AU"/>
              </w:rPr>
              <w:t>5-dagenweek</w:t>
            </w:r>
          </w:p>
          <w:p w14:paraId="6C7E07E5" w14:textId="77777777" w:rsidR="00841B89" w:rsidRPr="000B7976" w:rsidRDefault="00841B89" w:rsidP="007921F5">
            <w:pPr>
              <w:pStyle w:val="En-tte"/>
              <w:rPr>
                <w:b/>
                <w:lang w:val="en-AU"/>
              </w:rPr>
            </w:pPr>
            <w:r w:rsidRPr="000B7976">
              <w:rPr>
                <w:b/>
                <w:lang w:val="en-AU"/>
              </w:rPr>
              <w:t>143,43</w:t>
            </w:r>
          </w:p>
        </w:tc>
      </w:tr>
      <w:tr w:rsidR="00841B89" w:rsidRPr="00B1591E" w14:paraId="707501B8" w14:textId="77777777" w:rsidTr="007921F5">
        <w:trPr>
          <w:trHeight w:val="230"/>
        </w:trPr>
        <w:tc>
          <w:tcPr>
            <w:tcW w:w="1134" w:type="dxa"/>
            <w:tcBorders>
              <w:top w:val="single" w:sz="4" w:space="0" w:color="auto"/>
              <w:left w:val="single" w:sz="4" w:space="0" w:color="auto"/>
              <w:bottom w:val="single" w:sz="4" w:space="0" w:color="auto"/>
              <w:right w:val="single" w:sz="4" w:space="0" w:color="auto"/>
            </w:tcBorders>
            <w:vAlign w:val="center"/>
          </w:tcPr>
          <w:p w14:paraId="730990AD" w14:textId="77777777" w:rsidR="00841B89" w:rsidRPr="000B7976" w:rsidRDefault="00841B89" w:rsidP="007921F5">
            <w:pPr>
              <w:pStyle w:val="En-tte"/>
              <w:jc w:val="center"/>
              <w:rPr>
                <w:b/>
                <w:lang w:val="en-AU"/>
              </w:rPr>
            </w:pPr>
            <w:r w:rsidRPr="000B7976">
              <w:rPr>
                <w:b/>
                <w:lang w:val="en-AU"/>
              </w:rPr>
              <w:t>2022</w:t>
            </w:r>
          </w:p>
        </w:tc>
        <w:tc>
          <w:tcPr>
            <w:tcW w:w="2551" w:type="dxa"/>
            <w:tcBorders>
              <w:top w:val="single" w:sz="4" w:space="0" w:color="auto"/>
              <w:left w:val="single" w:sz="4" w:space="0" w:color="auto"/>
              <w:bottom w:val="single" w:sz="4" w:space="0" w:color="auto"/>
              <w:right w:val="single" w:sz="4" w:space="0" w:color="auto"/>
            </w:tcBorders>
          </w:tcPr>
          <w:p w14:paraId="51003495" w14:textId="77777777" w:rsidR="00841B89" w:rsidRPr="000B7976" w:rsidRDefault="00841B89" w:rsidP="007921F5">
            <w:pPr>
              <w:pStyle w:val="En-tte"/>
              <w:rPr>
                <w:lang w:val="fr-BE"/>
              </w:rPr>
            </w:pPr>
            <w:r w:rsidRPr="000B7976">
              <w:rPr>
                <w:lang w:val="fr-BE"/>
              </w:rPr>
              <w:t>1,4282</w:t>
            </w:r>
          </w:p>
        </w:tc>
        <w:tc>
          <w:tcPr>
            <w:tcW w:w="2551" w:type="dxa"/>
            <w:tcBorders>
              <w:top w:val="single" w:sz="4" w:space="0" w:color="auto"/>
              <w:left w:val="single" w:sz="4" w:space="0" w:color="auto"/>
              <w:bottom w:val="single" w:sz="4" w:space="0" w:color="auto"/>
              <w:right w:val="single" w:sz="4" w:space="0" w:color="auto"/>
            </w:tcBorders>
          </w:tcPr>
          <w:p w14:paraId="0FEE1C29" w14:textId="77777777" w:rsidR="00841B89" w:rsidRPr="000B7976" w:rsidRDefault="00841B89" w:rsidP="007921F5">
            <w:pPr>
              <w:pStyle w:val="En-tte"/>
              <w:rPr>
                <w:rFonts w:cs="Arial"/>
                <w:lang w:eastAsia="en-GB"/>
              </w:rPr>
            </w:pPr>
            <w:r w:rsidRPr="000B7976">
              <w:rPr>
                <w:rFonts w:cs="Arial"/>
                <w:lang w:eastAsia="en-GB"/>
              </w:rPr>
              <w:t>170,70</w:t>
            </w:r>
          </w:p>
        </w:tc>
        <w:tc>
          <w:tcPr>
            <w:tcW w:w="2552" w:type="dxa"/>
            <w:tcBorders>
              <w:top w:val="single" w:sz="4" w:space="0" w:color="auto"/>
              <w:left w:val="single" w:sz="4" w:space="0" w:color="auto"/>
              <w:bottom w:val="single" w:sz="4" w:space="0" w:color="auto"/>
              <w:right w:val="single" w:sz="4" w:space="0" w:color="auto"/>
            </w:tcBorders>
          </w:tcPr>
          <w:p w14:paraId="3CBB172E" w14:textId="77777777" w:rsidR="00841B89" w:rsidRPr="000B7976" w:rsidRDefault="00841B89" w:rsidP="007921F5">
            <w:pPr>
              <w:pStyle w:val="En-tte"/>
              <w:rPr>
                <w:rFonts w:cs="Arial"/>
                <w:lang w:eastAsia="en-GB"/>
              </w:rPr>
            </w:pPr>
            <w:r w:rsidRPr="000B7976">
              <w:rPr>
                <w:rFonts w:cs="Arial"/>
                <w:lang w:eastAsia="en-GB"/>
              </w:rPr>
              <w:t>204,85</w:t>
            </w:r>
          </w:p>
        </w:tc>
      </w:tr>
      <w:tr w:rsidR="00841B89" w:rsidRPr="00B1591E" w14:paraId="345CCC09" w14:textId="77777777" w:rsidTr="007921F5">
        <w:trPr>
          <w:trHeight w:val="230"/>
        </w:trPr>
        <w:tc>
          <w:tcPr>
            <w:tcW w:w="1134" w:type="dxa"/>
            <w:tcBorders>
              <w:top w:val="single" w:sz="4" w:space="0" w:color="auto"/>
              <w:left w:val="single" w:sz="4" w:space="0" w:color="auto"/>
              <w:bottom w:val="single" w:sz="4" w:space="0" w:color="auto"/>
              <w:right w:val="single" w:sz="4" w:space="0" w:color="auto"/>
            </w:tcBorders>
            <w:vAlign w:val="center"/>
          </w:tcPr>
          <w:p w14:paraId="53CFF105" w14:textId="77777777" w:rsidR="00841B89" w:rsidRPr="000B7976" w:rsidRDefault="00841B89" w:rsidP="007921F5">
            <w:pPr>
              <w:pStyle w:val="En-tte"/>
              <w:jc w:val="center"/>
              <w:rPr>
                <w:b/>
                <w:lang w:val="en-AU"/>
              </w:rPr>
            </w:pPr>
            <w:r w:rsidRPr="000B7976">
              <w:rPr>
                <w:b/>
                <w:lang w:val="en-AU"/>
              </w:rPr>
              <w:t>2023</w:t>
            </w:r>
          </w:p>
        </w:tc>
        <w:tc>
          <w:tcPr>
            <w:tcW w:w="2551" w:type="dxa"/>
            <w:tcBorders>
              <w:top w:val="single" w:sz="4" w:space="0" w:color="auto"/>
              <w:left w:val="single" w:sz="4" w:space="0" w:color="auto"/>
              <w:bottom w:val="single" w:sz="4" w:space="0" w:color="auto"/>
              <w:right w:val="single" w:sz="4" w:space="0" w:color="auto"/>
            </w:tcBorders>
          </w:tcPr>
          <w:p w14:paraId="6B5E2C59" w14:textId="77777777" w:rsidR="00841B89" w:rsidRPr="000B7976" w:rsidRDefault="00841B89" w:rsidP="007921F5">
            <w:pPr>
              <w:pStyle w:val="En-tte"/>
              <w:rPr>
                <w:lang w:val="fr-BE"/>
              </w:rPr>
            </w:pPr>
            <w:r w:rsidRPr="000B7976">
              <w:rPr>
                <w:lang w:val="fr-BE"/>
              </w:rPr>
              <w:t>1,5460</w:t>
            </w:r>
          </w:p>
        </w:tc>
        <w:tc>
          <w:tcPr>
            <w:tcW w:w="2551" w:type="dxa"/>
            <w:tcBorders>
              <w:top w:val="single" w:sz="4" w:space="0" w:color="auto"/>
              <w:left w:val="single" w:sz="4" w:space="0" w:color="auto"/>
              <w:bottom w:val="single" w:sz="4" w:space="0" w:color="auto"/>
              <w:right w:val="single" w:sz="4" w:space="0" w:color="auto"/>
            </w:tcBorders>
          </w:tcPr>
          <w:p w14:paraId="16D842E1" w14:textId="77777777" w:rsidR="00841B89" w:rsidRPr="000B7976" w:rsidRDefault="00841B89" w:rsidP="007921F5">
            <w:pPr>
              <w:pStyle w:val="En-tte"/>
              <w:rPr>
                <w:rFonts w:cs="Arial"/>
                <w:lang w:eastAsia="en-GB"/>
              </w:rPr>
            </w:pPr>
            <w:r w:rsidRPr="000B7976">
              <w:rPr>
                <w:rFonts w:cs="Arial"/>
                <w:lang w:eastAsia="en-GB"/>
              </w:rPr>
              <w:t>184,78</w:t>
            </w:r>
          </w:p>
        </w:tc>
        <w:tc>
          <w:tcPr>
            <w:tcW w:w="2552" w:type="dxa"/>
            <w:tcBorders>
              <w:top w:val="single" w:sz="4" w:space="0" w:color="auto"/>
              <w:left w:val="single" w:sz="4" w:space="0" w:color="auto"/>
              <w:bottom w:val="single" w:sz="4" w:space="0" w:color="auto"/>
              <w:right w:val="single" w:sz="4" w:space="0" w:color="auto"/>
            </w:tcBorders>
          </w:tcPr>
          <w:p w14:paraId="018A5EA0" w14:textId="77777777" w:rsidR="00841B89" w:rsidRPr="000B7976" w:rsidRDefault="00841B89" w:rsidP="007921F5">
            <w:pPr>
              <w:pStyle w:val="En-tte"/>
              <w:rPr>
                <w:rFonts w:cs="Arial"/>
                <w:lang w:eastAsia="en-GB"/>
              </w:rPr>
            </w:pPr>
            <w:r w:rsidRPr="000B7976">
              <w:rPr>
                <w:rFonts w:cs="Arial"/>
                <w:lang w:eastAsia="en-GB"/>
              </w:rPr>
              <w:t>221,74</w:t>
            </w:r>
          </w:p>
        </w:tc>
      </w:tr>
      <w:tr w:rsidR="00841B89" w:rsidRPr="00B1591E" w14:paraId="62236F34" w14:textId="77777777" w:rsidTr="007921F5">
        <w:trPr>
          <w:trHeight w:val="230"/>
        </w:trPr>
        <w:tc>
          <w:tcPr>
            <w:tcW w:w="1134" w:type="dxa"/>
            <w:tcBorders>
              <w:top w:val="single" w:sz="4" w:space="0" w:color="auto"/>
              <w:left w:val="single" w:sz="4" w:space="0" w:color="auto"/>
              <w:bottom w:val="single" w:sz="4" w:space="0" w:color="auto"/>
              <w:right w:val="single" w:sz="4" w:space="0" w:color="auto"/>
            </w:tcBorders>
            <w:vAlign w:val="center"/>
          </w:tcPr>
          <w:p w14:paraId="670C39AE" w14:textId="77777777" w:rsidR="00841B89" w:rsidRPr="000B7976" w:rsidRDefault="00841B89" w:rsidP="007921F5">
            <w:pPr>
              <w:pStyle w:val="En-tte"/>
              <w:jc w:val="center"/>
              <w:rPr>
                <w:b/>
                <w:lang w:val="en-AU"/>
              </w:rPr>
            </w:pPr>
            <w:r w:rsidRPr="000B7976">
              <w:rPr>
                <w:b/>
                <w:lang w:val="en-AU"/>
              </w:rPr>
              <w:t>2024</w:t>
            </w:r>
          </w:p>
        </w:tc>
        <w:tc>
          <w:tcPr>
            <w:tcW w:w="2551" w:type="dxa"/>
            <w:tcBorders>
              <w:top w:val="single" w:sz="4" w:space="0" w:color="auto"/>
              <w:left w:val="single" w:sz="4" w:space="0" w:color="auto"/>
              <w:bottom w:val="single" w:sz="4" w:space="0" w:color="auto"/>
              <w:right w:val="single" w:sz="4" w:space="0" w:color="auto"/>
            </w:tcBorders>
          </w:tcPr>
          <w:p w14:paraId="5B0DA755" w14:textId="77777777" w:rsidR="00841B89" w:rsidRPr="000B7976" w:rsidRDefault="00841B89" w:rsidP="007921F5">
            <w:pPr>
              <w:pStyle w:val="En-tte"/>
              <w:rPr>
                <w:lang w:val="fr-BE"/>
              </w:rPr>
            </w:pPr>
            <w:r w:rsidRPr="000B7976">
              <w:rPr>
                <w:lang w:val="fr-BE"/>
              </w:rPr>
              <w:t>1,6406</w:t>
            </w:r>
          </w:p>
        </w:tc>
        <w:tc>
          <w:tcPr>
            <w:tcW w:w="2551" w:type="dxa"/>
            <w:tcBorders>
              <w:top w:val="single" w:sz="4" w:space="0" w:color="auto"/>
              <w:left w:val="single" w:sz="4" w:space="0" w:color="auto"/>
              <w:bottom w:val="single" w:sz="4" w:space="0" w:color="auto"/>
              <w:right w:val="single" w:sz="4" w:space="0" w:color="auto"/>
            </w:tcBorders>
          </w:tcPr>
          <w:p w14:paraId="35D9453E" w14:textId="77777777" w:rsidR="00841B89" w:rsidRPr="000B7976" w:rsidRDefault="00841B89" w:rsidP="007921F5">
            <w:pPr>
              <w:pStyle w:val="En-tte"/>
              <w:rPr>
                <w:rFonts w:cs="Arial"/>
                <w:lang w:eastAsia="en-GB"/>
              </w:rPr>
            </w:pPr>
            <w:r w:rsidRPr="000B7976">
              <w:rPr>
                <w:rFonts w:cs="Arial"/>
                <w:lang w:eastAsia="en-GB"/>
              </w:rPr>
              <w:t>196,08</w:t>
            </w:r>
          </w:p>
        </w:tc>
        <w:tc>
          <w:tcPr>
            <w:tcW w:w="2552" w:type="dxa"/>
            <w:tcBorders>
              <w:top w:val="single" w:sz="4" w:space="0" w:color="auto"/>
              <w:left w:val="single" w:sz="4" w:space="0" w:color="auto"/>
              <w:bottom w:val="single" w:sz="4" w:space="0" w:color="auto"/>
              <w:right w:val="single" w:sz="4" w:space="0" w:color="auto"/>
            </w:tcBorders>
          </w:tcPr>
          <w:p w14:paraId="6B421B6F" w14:textId="77777777" w:rsidR="00841B89" w:rsidRPr="000B7976" w:rsidRDefault="00841B89" w:rsidP="007921F5">
            <w:pPr>
              <w:pStyle w:val="En-tte"/>
              <w:rPr>
                <w:rFonts w:cs="Arial"/>
                <w:lang w:eastAsia="en-GB"/>
              </w:rPr>
            </w:pPr>
            <w:r w:rsidRPr="000B7976">
              <w:rPr>
                <w:rFonts w:cs="Arial"/>
                <w:lang w:eastAsia="en-GB"/>
              </w:rPr>
              <w:t>235,31</w:t>
            </w:r>
          </w:p>
        </w:tc>
      </w:tr>
      <w:tr w:rsidR="00841B89" w:rsidRPr="00B1591E" w14:paraId="6BEB18E2" w14:textId="77777777" w:rsidTr="007921F5">
        <w:trPr>
          <w:trHeight w:val="230"/>
        </w:trPr>
        <w:tc>
          <w:tcPr>
            <w:tcW w:w="1134" w:type="dxa"/>
            <w:tcBorders>
              <w:top w:val="single" w:sz="4" w:space="0" w:color="auto"/>
              <w:left w:val="single" w:sz="4" w:space="0" w:color="auto"/>
              <w:bottom w:val="single" w:sz="4" w:space="0" w:color="auto"/>
              <w:right w:val="single" w:sz="4" w:space="0" w:color="auto"/>
            </w:tcBorders>
            <w:vAlign w:val="center"/>
          </w:tcPr>
          <w:p w14:paraId="046DFDBA" w14:textId="77777777" w:rsidR="00841B89" w:rsidRPr="000B7976" w:rsidRDefault="00841B89" w:rsidP="007921F5">
            <w:pPr>
              <w:pStyle w:val="En-tte"/>
              <w:jc w:val="center"/>
              <w:rPr>
                <w:b/>
                <w:lang w:val="en-AU"/>
              </w:rPr>
            </w:pPr>
            <w:r w:rsidRPr="000B7976">
              <w:rPr>
                <w:b/>
                <w:lang w:val="en-AU"/>
              </w:rPr>
              <w:t>2025</w:t>
            </w:r>
          </w:p>
        </w:tc>
        <w:tc>
          <w:tcPr>
            <w:tcW w:w="2551" w:type="dxa"/>
            <w:tcBorders>
              <w:top w:val="single" w:sz="4" w:space="0" w:color="auto"/>
              <w:left w:val="single" w:sz="4" w:space="0" w:color="auto"/>
              <w:bottom w:val="single" w:sz="4" w:space="0" w:color="auto"/>
              <w:right w:val="single" w:sz="4" w:space="0" w:color="auto"/>
            </w:tcBorders>
          </w:tcPr>
          <w:p w14:paraId="0AAB8843" w14:textId="77777777" w:rsidR="00841B89" w:rsidRPr="000B7976" w:rsidRDefault="00841B89" w:rsidP="007921F5">
            <w:pPr>
              <w:pStyle w:val="En-tte"/>
              <w:rPr>
                <w:lang w:val="fr-BE"/>
              </w:rPr>
            </w:pPr>
            <w:r w:rsidRPr="000B7976">
              <w:rPr>
                <w:lang w:val="fr-BE"/>
              </w:rPr>
              <w:t>1,7069</w:t>
            </w:r>
          </w:p>
        </w:tc>
        <w:tc>
          <w:tcPr>
            <w:tcW w:w="2551" w:type="dxa"/>
            <w:tcBorders>
              <w:top w:val="single" w:sz="4" w:space="0" w:color="auto"/>
              <w:left w:val="single" w:sz="4" w:space="0" w:color="auto"/>
              <w:bottom w:val="single" w:sz="4" w:space="0" w:color="auto"/>
              <w:right w:val="single" w:sz="4" w:space="0" w:color="auto"/>
            </w:tcBorders>
          </w:tcPr>
          <w:p w14:paraId="719734F3" w14:textId="77777777" w:rsidR="00841B89" w:rsidRPr="000B7976" w:rsidRDefault="00841B89" w:rsidP="007921F5">
            <w:pPr>
              <w:pStyle w:val="En-tte"/>
              <w:rPr>
                <w:rFonts w:cs="Arial"/>
                <w:lang w:eastAsia="en-GB"/>
              </w:rPr>
            </w:pPr>
            <w:r w:rsidRPr="000B7976">
              <w:rPr>
                <w:rFonts w:cs="Arial"/>
                <w:lang w:eastAsia="en-GB"/>
              </w:rPr>
              <w:t>204,01</w:t>
            </w:r>
          </w:p>
        </w:tc>
        <w:tc>
          <w:tcPr>
            <w:tcW w:w="2552" w:type="dxa"/>
            <w:tcBorders>
              <w:top w:val="single" w:sz="4" w:space="0" w:color="auto"/>
              <w:left w:val="single" w:sz="4" w:space="0" w:color="auto"/>
              <w:bottom w:val="single" w:sz="4" w:space="0" w:color="auto"/>
              <w:right w:val="single" w:sz="4" w:space="0" w:color="auto"/>
            </w:tcBorders>
          </w:tcPr>
          <w:p w14:paraId="50D73A79" w14:textId="77777777" w:rsidR="00841B89" w:rsidRPr="000B7976" w:rsidRDefault="00841B89" w:rsidP="007921F5">
            <w:pPr>
              <w:pStyle w:val="En-tte"/>
              <w:rPr>
                <w:rFonts w:cs="Arial"/>
                <w:lang w:eastAsia="en-GB"/>
              </w:rPr>
            </w:pPr>
            <w:r w:rsidRPr="000B7976">
              <w:rPr>
                <w:rFonts w:cs="Arial"/>
                <w:lang w:eastAsia="en-GB"/>
              </w:rPr>
              <w:t>244,82</w:t>
            </w:r>
          </w:p>
        </w:tc>
      </w:tr>
      <w:tr w:rsidR="00841B89" w:rsidRPr="00B1591E" w14:paraId="7278D97F" w14:textId="77777777" w:rsidTr="007921F5">
        <w:trPr>
          <w:trHeight w:val="230"/>
        </w:trPr>
        <w:tc>
          <w:tcPr>
            <w:tcW w:w="1134" w:type="dxa"/>
            <w:tcBorders>
              <w:top w:val="single" w:sz="4" w:space="0" w:color="auto"/>
              <w:left w:val="single" w:sz="4" w:space="0" w:color="auto"/>
              <w:bottom w:val="single" w:sz="4" w:space="0" w:color="auto"/>
              <w:right w:val="single" w:sz="4" w:space="0" w:color="auto"/>
            </w:tcBorders>
            <w:vAlign w:val="center"/>
          </w:tcPr>
          <w:p w14:paraId="352689A4" w14:textId="77777777" w:rsidR="00841B89" w:rsidRPr="000B7976" w:rsidRDefault="00841B89" w:rsidP="007921F5">
            <w:pPr>
              <w:pStyle w:val="En-tte"/>
              <w:jc w:val="center"/>
              <w:rPr>
                <w:b/>
                <w:lang w:val="en-AU"/>
              </w:rPr>
            </w:pPr>
            <w:r w:rsidRPr="000B7976">
              <w:rPr>
                <w:b/>
                <w:lang w:val="en-AU"/>
              </w:rPr>
              <w:t>2026</w:t>
            </w:r>
          </w:p>
        </w:tc>
        <w:tc>
          <w:tcPr>
            <w:tcW w:w="2551" w:type="dxa"/>
            <w:tcBorders>
              <w:top w:val="single" w:sz="4" w:space="0" w:color="auto"/>
              <w:left w:val="single" w:sz="4" w:space="0" w:color="auto"/>
              <w:bottom w:val="single" w:sz="4" w:space="0" w:color="auto"/>
              <w:right w:val="single" w:sz="4" w:space="0" w:color="auto"/>
            </w:tcBorders>
          </w:tcPr>
          <w:p w14:paraId="227B3604" w14:textId="77777777" w:rsidR="00841B89" w:rsidRPr="000B7976" w:rsidRDefault="00841B89" w:rsidP="007921F5">
            <w:pPr>
              <w:pStyle w:val="En-tte"/>
              <w:rPr>
                <w:lang w:val="fr-BE"/>
              </w:rPr>
            </w:pPr>
            <w:r w:rsidRPr="000B7976">
              <w:rPr>
                <w:lang w:val="fr-BE"/>
              </w:rPr>
              <w:t>1,7410</w:t>
            </w:r>
          </w:p>
        </w:tc>
        <w:tc>
          <w:tcPr>
            <w:tcW w:w="2551" w:type="dxa"/>
            <w:tcBorders>
              <w:top w:val="single" w:sz="4" w:space="0" w:color="auto"/>
              <w:left w:val="single" w:sz="4" w:space="0" w:color="auto"/>
              <w:bottom w:val="single" w:sz="4" w:space="0" w:color="auto"/>
              <w:right w:val="single" w:sz="4" w:space="0" w:color="auto"/>
            </w:tcBorders>
          </w:tcPr>
          <w:p w14:paraId="6BD3FE55" w14:textId="77777777" w:rsidR="00841B89" w:rsidRPr="000B7976" w:rsidRDefault="00841B89" w:rsidP="007921F5">
            <w:pPr>
              <w:pStyle w:val="En-tte"/>
              <w:rPr>
                <w:rFonts w:cs="Arial"/>
                <w:lang w:eastAsia="en-GB"/>
              </w:rPr>
            </w:pPr>
            <w:r w:rsidRPr="000B7976">
              <w:rPr>
                <w:rFonts w:cs="Arial"/>
                <w:lang w:eastAsia="en-GB"/>
              </w:rPr>
              <w:t>208,08</w:t>
            </w:r>
          </w:p>
        </w:tc>
        <w:tc>
          <w:tcPr>
            <w:tcW w:w="2552" w:type="dxa"/>
            <w:tcBorders>
              <w:top w:val="single" w:sz="4" w:space="0" w:color="auto"/>
              <w:left w:val="single" w:sz="4" w:space="0" w:color="auto"/>
              <w:bottom w:val="single" w:sz="4" w:space="0" w:color="auto"/>
              <w:right w:val="single" w:sz="4" w:space="0" w:color="auto"/>
            </w:tcBorders>
          </w:tcPr>
          <w:p w14:paraId="3ED0FCA3" w14:textId="77777777" w:rsidR="00841B89" w:rsidRPr="000B7976" w:rsidRDefault="00841B89" w:rsidP="007921F5">
            <w:pPr>
              <w:pStyle w:val="En-tte"/>
              <w:rPr>
                <w:rFonts w:cs="Arial"/>
                <w:lang w:eastAsia="en-GB"/>
              </w:rPr>
            </w:pPr>
            <w:r w:rsidRPr="000B7976">
              <w:rPr>
                <w:rFonts w:cs="Arial"/>
                <w:lang w:eastAsia="en-GB"/>
              </w:rPr>
              <w:t>249,71</w:t>
            </w:r>
          </w:p>
        </w:tc>
      </w:tr>
    </w:tbl>
    <w:p w14:paraId="71C9004B" w14:textId="77777777" w:rsidR="00947EAC" w:rsidRDefault="00947EAC" w:rsidP="00A80F56">
      <w:pPr>
        <w:rPr>
          <w:lang w:val="nl-NL"/>
        </w:rPr>
      </w:pPr>
    </w:p>
    <w:p w14:paraId="56BAF669" w14:textId="0C45EE05" w:rsidR="00A80F56" w:rsidRPr="0054160F" w:rsidRDefault="00A80F56" w:rsidP="00A80F56">
      <w:pPr>
        <w:rPr>
          <w:rFonts w:ascii="Arial" w:hAnsi="Arial" w:cs="Arial"/>
          <w:sz w:val="18"/>
          <w:szCs w:val="18"/>
          <w:lang w:val="nl-BE"/>
        </w:rPr>
      </w:pPr>
      <w:r>
        <w:rPr>
          <w:lang w:val="nl-NL"/>
        </w:rPr>
        <w:tab/>
      </w:r>
      <w:r>
        <w:rPr>
          <w:lang w:val="nl-NL"/>
        </w:rPr>
        <w:tab/>
      </w:r>
      <w:r>
        <w:rPr>
          <w:lang w:val="nl-NL"/>
        </w:rPr>
        <w:tab/>
      </w:r>
      <w:r>
        <w:rPr>
          <w:lang w:val="nl-NL"/>
        </w:rPr>
        <w:tab/>
      </w:r>
      <w:r>
        <w:rPr>
          <w:lang w:val="nl-NL"/>
        </w:rPr>
        <w:tab/>
      </w:r>
      <w:r>
        <w:rPr>
          <w:lang w:val="nl-NL"/>
        </w:rPr>
        <w:tab/>
      </w:r>
      <w:r>
        <w:rPr>
          <w:lang w:val="nl-NL"/>
        </w:rPr>
        <w:tab/>
      </w:r>
      <w:r>
        <w:rPr>
          <w:lang w:val="nl-NL"/>
        </w:rPr>
        <w:tab/>
      </w:r>
      <w:sdt>
        <w:sdtPr>
          <w:rPr>
            <w:rFonts w:ascii="Arial" w:hAnsi="Arial" w:cs="Arial"/>
            <w:sz w:val="18"/>
            <w:szCs w:val="18"/>
          </w:rPr>
          <w:alias w:val="Dossier:ondertekenaar_x003A_aanhef_x002d_nl"/>
          <w:tag w:val="Dossier:ondertekenaar_x003A_aanhef_x002d_nl"/>
          <w:id w:val="-2016910189"/>
          <w:lock w:val="sdtContentLocked"/>
        </w:sdtPr>
        <w:sdtEndPr/>
        <w:sdtContent>
          <w:r>
            <w:rPr>
              <w:rFonts w:ascii="Arial" w:hAnsi="Arial" w:cs="Arial"/>
              <w:sz w:val="18"/>
              <w:szCs w:val="18"/>
              <w:lang w:val="nl-BE"/>
            </w:rPr>
            <w:t xml:space="preserve"> </w:t>
          </w:r>
        </w:sdtContent>
      </w:sdt>
    </w:p>
    <w:p w14:paraId="7F676A8D" w14:textId="41DBA993" w:rsidR="00A80F56" w:rsidRDefault="00841B89" w:rsidP="00B555BE">
      <w:pPr>
        <w:tabs>
          <w:tab w:val="left" w:pos="3558"/>
          <w:tab w:val="center" w:pos="4680"/>
          <w:tab w:val="left" w:pos="7098"/>
          <w:tab w:val="right" w:pos="9360"/>
        </w:tabs>
        <w:ind w:left="2880" w:firstLine="2880"/>
        <w:rPr>
          <w:lang w:val="nl-NL"/>
        </w:rPr>
      </w:pPr>
      <w:sdt>
        <w:sdtPr>
          <w:alias w:val="ondertekenaar:Handtekening"/>
          <w:tag w:val="ondertekenaar:Handtekening"/>
          <w:id w:val="905882548"/>
          <w:lock w:val="sdtContentLocked"/>
          <w:picture/>
        </w:sdtPr>
        <w:sdtEndPr/>
        <w:sdtContent>
          <w:r w:rsidR="00AA3F70">
            <w:rPr>
              <w:noProof/>
            </w:rPr>
            <w:drawing>
              <wp:inline distT="0" distB="0" distL="0" distR="0" wp14:anchorId="23053D54" wp14:editId="1B0E7996">
                <wp:extent cx="1143000" cy="1143000"/>
                <wp:effectExtent l="0" t="0" r="0" b="0"/>
                <wp:docPr id="2"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tretch>
                          <a:fillRect/>
                        </a:stretch>
                      </pic:blipFill>
                      <pic:spPr bwMode="auto">
                        <a:xfrm>
                          <a:off x="0" y="0"/>
                          <a:ext cx="1143000" cy="1143000"/>
                        </a:xfrm>
                        <a:prstGeom prst="rect">
                          <a:avLst/>
                        </a:prstGeom>
                        <a:noFill/>
                        <a:ln>
                          <a:noFill/>
                        </a:ln>
                      </pic:spPr>
                    </pic:pic>
                  </a:graphicData>
                </a:graphic>
              </wp:inline>
            </w:drawing>
          </w:r>
        </w:sdtContent>
      </w:sdt>
      <w:r w:rsidR="0028170D">
        <w:rPr>
          <w:lang w:val="nl-NL"/>
        </w:rPr>
        <w:tab/>
      </w:r>
      <w:r w:rsidR="0028170D">
        <w:rPr>
          <w:lang w:val="nl-NL"/>
        </w:rPr>
        <w:tab/>
      </w:r>
      <w:r w:rsidR="00B555BE">
        <w:rPr>
          <w:lang w:val="nl-NL"/>
        </w:rPr>
        <w:tab/>
      </w:r>
      <w:r w:rsidR="00003E47">
        <w:rPr>
          <w:lang w:val="nl-NL"/>
        </w:rPr>
        <w:tab/>
      </w:r>
      <w:r w:rsidR="00003E47">
        <w:rPr>
          <w:lang w:val="nl-NL"/>
        </w:rPr>
        <w:tab/>
      </w:r>
      <w:sdt>
        <w:sdtPr>
          <w:alias w:val="ondertekenaar:Handtekening"/>
          <w:tag w:val="ondertekenaar:Handtekening"/>
          <w:id w:val="-183676403"/>
          <w:picture/>
        </w:sdtPr>
        <w:sdtEndPr/>
        <w:sdtContent/>
      </w:sdt>
    </w:p>
    <w:p w14:paraId="3F070BAC" w14:textId="013B17C6" w:rsidR="00A80F56" w:rsidRDefault="00A80F56" w:rsidP="00C70678">
      <w:pPr>
        <w:tabs>
          <w:tab w:val="left" w:pos="3558"/>
          <w:tab w:val="center" w:pos="4680"/>
          <w:tab w:val="left" w:pos="7098"/>
          <w:tab w:val="right" w:pos="9360"/>
        </w:tabs>
        <w:rPr>
          <w:lang w:val="nl-NL"/>
        </w:rPr>
      </w:pPr>
      <w:r>
        <w:rPr>
          <w:lang w:val="nl-NL"/>
        </w:rPr>
        <w:tab/>
      </w:r>
      <w:r>
        <w:rPr>
          <w:lang w:val="nl-NL"/>
        </w:rPr>
        <w:tab/>
      </w:r>
      <w:r>
        <w:rPr>
          <w:lang w:val="nl-NL"/>
        </w:rPr>
        <w:tab/>
      </w:r>
    </w:p>
    <w:p w14:paraId="6A101A58" w14:textId="00CA9E30" w:rsidR="00A80F56" w:rsidRPr="0054160F" w:rsidRDefault="00A80F56" w:rsidP="00A80F56">
      <w:pPr>
        <w:rPr>
          <w:rFonts w:ascii="Arial" w:hAnsi="Arial" w:cs="Arial"/>
          <w:sz w:val="18"/>
          <w:szCs w:val="18"/>
          <w:lang w:val="nl-BE"/>
        </w:rPr>
      </w:pPr>
      <w:r>
        <w:rPr>
          <w:lang w:val="nl-NL"/>
        </w:rPr>
        <w:tab/>
      </w:r>
      <w:r>
        <w:rPr>
          <w:lang w:val="nl-NL"/>
        </w:rPr>
        <w:tab/>
      </w:r>
      <w:r>
        <w:rPr>
          <w:lang w:val="nl-NL"/>
        </w:rPr>
        <w:tab/>
      </w:r>
      <w:r>
        <w:rPr>
          <w:lang w:val="nl-NL"/>
        </w:rPr>
        <w:tab/>
      </w:r>
      <w:r>
        <w:rPr>
          <w:lang w:val="nl-NL"/>
        </w:rPr>
        <w:tab/>
      </w:r>
      <w:r>
        <w:rPr>
          <w:lang w:val="nl-NL"/>
        </w:rPr>
        <w:tab/>
      </w:r>
      <w:r>
        <w:rPr>
          <w:lang w:val="nl-NL"/>
        </w:rPr>
        <w:tab/>
      </w:r>
      <w:r>
        <w:rPr>
          <w:lang w:val="nl-NL"/>
        </w:rPr>
        <w:tab/>
      </w:r>
      <w:sdt>
        <w:sdtPr>
          <w:rPr>
            <w:rFonts w:ascii="Arial" w:hAnsi="Arial" w:cs="Arial"/>
            <w:sz w:val="18"/>
            <w:szCs w:val="18"/>
          </w:rPr>
          <w:alias w:val="Dossier:ondertekenaar_x003A_Naam_x002d_ondertekenaar_x002d_nl"/>
          <w:tag w:val="Dossier:ondertekenaar_x003A_Naam_x002d_ondertekenaar_x002d_nl"/>
          <w:id w:val="2023351502"/>
          <w:lock w:val="sdtContentLocked"/>
        </w:sdtPr>
        <w:sdtEndPr/>
        <w:sdtContent>
          <w:r>
            <w:rPr>
              <w:rFonts w:ascii="Arial" w:hAnsi="Arial" w:cs="Arial"/>
              <w:sz w:val="18"/>
              <w:szCs w:val="18"/>
              <w:lang w:val="nl-BE"/>
            </w:rPr>
            <w:t>Tom Verdonck</w:t>
          </w:r>
        </w:sdtContent>
      </w:sdt>
    </w:p>
    <w:p w14:paraId="0ECB3881" w14:textId="7BCFF242" w:rsidR="00A80F56" w:rsidRPr="0054160F" w:rsidRDefault="00A80F56" w:rsidP="00A80F56">
      <w:pPr>
        <w:rPr>
          <w:rFonts w:ascii="Arial" w:hAnsi="Arial" w:cs="Arial"/>
          <w:sz w:val="18"/>
          <w:szCs w:val="18"/>
          <w:lang w:val="nl-BE"/>
        </w:rPr>
      </w:pPr>
      <w:r w:rsidRPr="001D5F5B">
        <w:rPr>
          <w:lang w:val="nl-BE"/>
        </w:rPr>
        <w:tab/>
      </w:r>
      <w:r w:rsidRPr="001D5F5B">
        <w:rPr>
          <w:lang w:val="nl-BE"/>
        </w:rPr>
        <w:tab/>
      </w:r>
      <w:r w:rsidRPr="001D5F5B">
        <w:rPr>
          <w:lang w:val="nl-BE"/>
        </w:rPr>
        <w:tab/>
      </w:r>
      <w:r w:rsidRPr="001D5F5B">
        <w:rPr>
          <w:lang w:val="nl-BE"/>
        </w:rPr>
        <w:tab/>
      </w:r>
      <w:r w:rsidRPr="001D5F5B">
        <w:rPr>
          <w:lang w:val="nl-BE"/>
        </w:rPr>
        <w:tab/>
      </w:r>
      <w:r w:rsidRPr="001D5F5B">
        <w:rPr>
          <w:lang w:val="nl-BE"/>
        </w:rPr>
        <w:tab/>
      </w:r>
      <w:r w:rsidRPr="001D5F5B">
        <w:rPr>
          <w:lang w:val="nl-BE"/>
        </w:rPr>
        <w:tab/>
      </w:r>
      <w:r w:rsidRPr="001D5F5B">
        <w:rPr>
          <w:lang w:val="nl-BE"/>
        </w:rPr>
        <w:tab/>
      </w:r>
      <w:sdt>
        <w:sdtPr>
          <w:rPr>
            <w:rFonts w:ascii="Arial" w:hAnsi="Arial" w:cs="Arial"/>
            <w:sz w:val="18"/>
            <w:szCs w:val="18"/>
          </w:rPr>
          <w:alias w:val="Dossier:ondertekenaar_x003A_graad_x002d_nl"/>
          <w:tag w:val="Dossier:ondertekenaar_x003A_graad_x002d_nl"/>
          <w:id w:val="-1155145922"/>
          <w:lock w:val="sdtContentLocked"/>
        </w:sdtPr>
        <w:sdtEndPr/>
        <w:sdtContent>
          <w:r>
            <w:rPr>
              <w:rFonts w:ascii="Arial" w:hAnsi="Arial" w:cs="Arial"/>
              <w:sz w:val="18"/>
              <w:szCs w:val="18"/>
              <w:lang w:val="nl-BE"/>
            </w:rPr>
            <w:t>Directeur-generaal</w:t>
          </w:r>
        </w:sdtContent>
      </w:sdt>
    </w:p>
    <w:p w14:paraId="05A0BB40" w14:textId="6431F20B" w:rsidR="00FB1E96" w:rsidRPr="0054160F" w:rsidRDefault="00C70678" w:rsidP="00D6213A">
      <w:pPr>
        <w:tabs>
          <w:tab w:val="left" w:pos="3558"/>
          <w:tab w:val="center" w:pos="4680"/>
          <w:tab w:val="left" w:pos="7098"/>
          <w:tab w:val="right" w:pos="9360"/>
        </w:tabs>
        <w:rPr>
          <w:rFonts w:ascii="Arial" w:hAnsi="Arial" w:cs="Arial"/>
          <w:sz w:val="18"/>
          <w:szCs w:val="18"/>
          <w:lang w:val="nl-NL"/>
        </w:rPr>
      </w:pPr>
      <w:r w:rsidRPr="0054160F">
        <w:rPr>
          <w:rFonts w:ascii="Arial" w:hAnsi="Arial" w:cs="Arial"/>
          <w:sz w:val="18"/>
          <w:szCs w:val="18"/>
          <w:lang w:val="nl-NL"/>
        </w:rPr>
        <w:t xml:space="preserve">Bijlagen : </w:t>
      </w:r>
    </w:p>
    <w:tbl>
      <w:tblPr>
        <w:tblStyle w:val="Grilledutableau"/>
        <w:tblW w:w="0" w:type="auto"/>
        <w:tblLook w:val="04A0" w:firstRow="1" w:lastRow="0" w:firstColumn="1" w:lastColumn="0" w:noHBand="0" w:noVBand="1"/>
      </w:tblPr>
      <w:tblGrid>
        <w:gridCol w:w="5385"/>
      </w:tblGrid>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1582093692"/>
          <w:placeholder>
            <w:docPart w:val="574F8A8B89E141A79FF87FE76A621377"/>
          </w:placeholder>
        </w:sdtPr>
        <w:sdtEndPr>
          <w:rPr>
            <w:rStyle w:val="Policepardfaut"/>
            <w:color w:val="auto"/>
            <w:u w:val="none"/>
          </w:rPr>
        </w:sdtEndPr>
        <w:sdtContent>
          <w:tr w:rsidR="00F74688" w:rsidRPr="00285AC1" w14:paraId="35E6BDD6" w14:textId="77777777" w:rsidTr="00452BF0">
            <w:trPr>
              <w:trHeight w:val="323"/>
            </w:trPr>
            <w:tc>
              <w:tcPr>
                <w:tcW w:w="5385" w:type="dxa"/>
                <w:tcBorders>
                  <w:top w:val="nil"/>
                  <w:left w:val="nil"/>
                  <w:bottom w:val="nil"/>
                  <w:right w:val="nil"/>
                </w:tcBorders>
              </w:tcPr>
              <w:p w14:paraId="4FD1924F" w14:textId="77777777" w:rsidR="00F74688" w:rsidRPr="00285AC1" w:rsidRDefault="00841B8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1787150873"/>
                    <w:placeholder>
                      <w:docPart w:val="B239B9727AF4485D841274C5EE4347C9"/>
                    </w:placeholder>
                  </w:sdtPr>
                  <w:sdtEndPr>
                    <w:rPr>
                      <w:rStyle w:val="Policepardfaut"/>
                      <w:color w:val="FFFFFF" w:themeColor="background1"/>
                      <w:u w:val="none"/>
                    </w:rPr>
                  </w:sdtEndPr>
                  <w:sdtContent>
                    <w:r w:rsidR="00DC2C75">
                      <w:rPr>
                        <w:rStyle w:val="HL"/>
                        <w:rFonts w:ascii="Arial" w:hAnsi="Arial" w:cs="Arial"/>
                        <w:sz w:val="18"/>
                        <w:szCs w:val="18"/>
                      </w:rPr>
                      <w:t xml:space="preserve"> </w:t>
                    </w:r>
                  </w:sdtContent>
                </w:sdt>
              </w:p>
            </w:tc>
          </w:tr>
        </w:sdtContent>
      </w:sdt>
      <w:sdt>
        <w:sdtPr>
          <w:rPr>
            <w:rStyle w:val="HL"/>
            <w:rFonts w:ascii="Arial" w:hAnsi="Arial" w:cs="Arial"/>
            <w:sz w:val="18"/>
            <w:szCs w:val="18"/>
          </w:rPr>
          <w:alias w:val="FindItems(&quot;Omzendbrieven&quot;;&quot;ContentType&quot;;&quot;Bijlage&quot;;&quot;Taal&quot;;&quot;NL-FR&quot;;&quot;Dossier&quot;;Dossier)"/>
          <w:tag w:val="FindItems(&quot;Omzendbrieven&quot;;&quot;ContentType&quot;;&quot;Bijlage&quot;;&quot;Taal&quot;;&quot;NL-FR&quot;;&quot;Dossier&quot;;Dossier)"/>
          <w:id w:val="1472404901"/>
          <w:placeholder>
            <w:docPart w:val="69C1C67F689E48A7B27CA290378857C9"/>
          </w:placeholder>
        </w:sdtPr>
        <w:sdtEndPr>
          <w:rPr>
            <w:rStyle w:val="Policepardfaut"/>
            <w:color w:val="auto"/>
            <w:u w:val="none"/>
          </w:rPr>
        </w:sdtEndPr>
        <w:sdtContent>
          <w:tr w:rsidR="00100800" w:rsidRPr="00285AC1" w14:paraId="352ECC9F" w14:textId="77777777" w:rsidTr="00452BF0">
            <w:trPr>
              <w:trHeight w:val="323"/>
            </w:trPr>
            <w:tc>
              <w:tcPr>
                <w:tcW w:w="5385" w:type="dxa"/>
                <w:tcBorders>
                  <w:top w:val="nil"/>
                  <w:left w:val="nil"/>
                  <w:bottom w:val="nil"/>
                  <w:right w:val="nil"/>
                </w:tcBorders>
              </w:tcPr>
              <w:p w14:paraId="52B998FC" w14:textId="77777777" w:rsidR="00100800" w:rsidRPr="00285AC1" w:rsidRDefault="00841B89" w:rsidP="00D551EB">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1709794026"/>
                    <w:placeholder>
                      <w:docPart w:val="4D08FFF79237465EBB00CAF7B7F9B495"/>
                    </w:placeholder>
                  </w:sdtPr>
                  <w:sdtEndPr>
                    <w:rPr>
                      <w:rStyle w:val="Policepardfaut"/>
                      <w:color w:val="FFFFFF" w:themeColor="background1"/>
                      <w:u w:val="none"/>
                    </w:rPr>
                  </w:sdtEndPr>
                  <w:sdtContent>
                    <w:r w:rsidR="00DC2C75">
                      <w:rPr>
                        <w:rStyle w:val="HL"/>
                        <w:rFonts w:ascii="Arial" w:hAnsi="Arial" w:cs="Arial"/>
                        <w:sz w:val="18"/>
                        <w:szCs w:val="18"/>
                      </w:rPr>
                      <w:t xml:space="preserve"> </w:t>
                    </w:r>
                  </w:sdtContent>
                </w:sdt>
              </w:p>
            </w:tc>
          </w:tr>
        </w:sdtContent>
      </w:sdt>
    </w:tbl>
    <w:p w14:paraId="34D6A4A8" w14:textId="58FF160E" w:rsidR="006151A2" w:rsidRPr="001D5F5B" w:rsidRDefault="006151A2" w:rsidP="006151A2">
      <w:pPr>
        <w:rPr>
          <w:lang w:val="nl-BE"/>
        </w:rPr>
      </w:pPr>
    </w:p>
    <w:sectPr w:rsidR="006151A2" w:rsidRPr="001D5F5B" w:rsidSect="008F4DFD">
      <w:headerReference w:type="even" r:id="rId14"/>
      <w:headerReference w:type="default" r:id="rId15"/>
      <w:footerReference w:type="even" r:id="rId16"/>
      <w:footerReference w:type="default" r:id="rId17"/>
      <w:headerReference w:type="first" r:id="rId18"/>
      <w:footerReference w:type="first" r:id="rId19"/>
      <w:pgSz w:w="12240" w:h="15840"/>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AE1460" w14:textId="77777777" w:rsidR="0035536F" w:rsidRDefault="0035536F" w:rsidP="006B0F9F">
      <w:pPr>
        <w:spacing w:after="0" w:line="240" w:lineRule="auto"/>
      </w:pPr>
      <w:r>
        <w:separator/>
      </w:r>
    </w:p>
  </w:endnote>
  <w:endnote w:type="continuationSeparator" w:id="0">
    <w:p w14:paraId="7EB13AC5" w14:textId="77777777" w:rsidR="0035536F" w:rsidRDefault="0035536F" w:rsidP="006B0F9F">
      <w:pPr>
        <w:spacing w:after="0" w:line="240" w:lineRule="auto"/>
      </w:pPr>
      <w:r>
        <w:continuationSeparator/>
      </w:r>
    </w:p>
  </w:endnote>
  <w:endnote w:type="continuationNotice" w:id="1">
    <w:p w14:paraId="5F649CF9" w14:textId="77777777" w:rsidR="0035536F" w:rsidRDefault="0035536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nsolas">
    <w:panose1 w:val="020B0609020204030204"/>
    <w:charset w:val="00"/>
    <w:family w:val="modern"/>
    <w:pitch w:val="fixed"/>
    <w:sig w:usb0="E00006FF" w:usb1="0000FCFF" w:usb2="00000001" w:usb3="00000000" w:csb0="0000019F" w:csb1="00000000"/>
  </w:font>
  <w:font w:name="Courier New">
    <w:panose1 w:val="02070309020205020404"/>
    <w:charset w:val="00"/>
    <w:family w:val="modern"/>
    <w:pitch w:val="fixed"/>
    <w:sig w:usb0="E0002EFF" w:usb1="C0007843"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342114" w14:textId="77777777" w:rsidR="00D75C41" w:rsidRDefault="00D75C41">
    <w:pPr>
      <w:pStyle w:val="Pieddepag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BB151D" w14:textId="77777777" w:rsidR="0080543A" w:rsidRDefault="0080543A">
    <w:pPr>
      <w:pStyle w:val="Pieddepage"/>
      <w:rPr>
        <w:rFonts w:ascii="Arial" w:hAnsi="Arial" w:cs="Arial"/>
        <w:sz w:val="18"/>
        <w:szCs w:val="18"/>
        <w:lang w:val="en-GB"/>
      </w:rPr>
    </w:pPr>
  </w:p>
  <w:p w14:paraId="2E90B991" w14:textId="4EE5219E" w:rsidR="00995CEB" w:rsidRPr="0054160F" w:rsidRDefault="007A6307">
    <w:pPr>
      <w:pStyle w:val="Pieddepage"/>
      <w:rPr>
        <w:rFonts w:ascii="Arial" w:hAnsi="Arial" w:cs="Arial"/>
        <w:sz w:val="18"/>
        <w:szCs w:val="18"/>
        <w:lang w:val="en-GB"/>
      </w:rPr>
    </w:pPr>
    <w:r w:rsidRPr="0054160F">
      <w:rPr>
        <w:rFonts w:ascii="Arial" w:hAnsi="Arial" w:cs="Arial"/>
        <w:sz w:val="18"/>
        <w:szCs w:val="18"/>
        <w:lang w:val="en-GB"/>
      </w:rPr>
      <w:t>Galileelaan 5/01, 1210 Brussel</w:t>
    </w:r>
    <w:r w:rsidR="00995CEB" w:rsidRPr="0054160F">
      <w:rPr>
        <w:rFonts w:ascii="Arial" w:hAnsi="Arial" w:cs="Arial"/>
        <w:sz w:val="18"/>
        <w:szCs w:val="18"/>
        <w:lang w:val="en-GB"/>
      </w:rPr>
      <w:tab/>
    </w:r>
    <w:r w:rsidR="00995CEB" w:rsidRPr="0054160F">
      <w:rPr>
        <w:rFonts w:ascii="Arial" w:hAnsi="Arial" w:cs="Arial"/>
        <w:sz w:val="18"/>
        <w:szCs w:val="18"/>
        <w:lang w:val="en-GB"/>
      </w:rPr>
      <w:tab/>
    </w:r>
    <w:r w:rsidR="00D75C41" w:rsidRPr="00D75C41">
      <w:rPr>
        <w:rFonts w:ascii="Arial" w:hAnsi="Arial" w:cs="Arial"/>
        <w:sz w:val="18"/>
        <w:szCs w:val="18"/>
        <w:lang w:val="en-GB"/>
      </w:rPr>
      <w:t>Tel : 02/524 97 97</w:t>
    </w:r>
  </w:p>
  <w:p w14:paraId="22E75718" w14:textId="4F09340C" w:rsidR="00995CEB" w:rsidRPr="002B01D7" w:rsidRDefault="00995CEB">
    <w:pPr>
      <w:pStyle w:val="Pieddepage"/>
      <w:rPr>
        <w:lang w:val="en-GB"/>
      </w:rPr>
    </w:pPr>
    <w:r w:rsidRPr="002B01D7">
      <w:rPr>
        <w:lang w:val="en-GB"/>
      </w:rPr>
      <w:tab/>
    </w:r>
  </w:p>
  <w:p w14:paraId="31CB852A" w14:textId="288232B0" w:rsidR="00995CEB" w:rsidRPr="002B01D7" w:rsidRDefault="00841B89">
    <w:pPr>
      <w:pStyle w:val="Pieddepage"/>
      <w:rPr>
        <w:lang w:val="en-GB"/>
      </w:rPr>
    </w:pPr>
    <w:sdt>
      <w:sdtPr>
        <w:rPr>
          <w:lang w:val="nl-NL"/>
        </w:rPr>
        <w:alias w:val="[Cel:Titel]"/>
        <w:tag w:val="[Cel:Titel]"/>
        <w:id w:val="2046867330"/>
        <w:placeholder>
          <w:docPart w:val="D43DBDBE94C64C4A986F4DD894CB37E7"/>
        </w:placeholder>
        <w:text/>
      </w:sdtPr>
      <w:sdtEndPr/>
      <w:sdtContent>
        <w:r w:rsidR="00DC2C75">
          <w:t xml:space="preserve"> </w:t>
        </w:r>
      </w:sdtContent>
    </w:sdt>
    <w:r w:rsidR="00995CEB" w:rsidRPr="002B01D7">
      <w:rPr>
        <w:lang w:val="en-GB"/>
      </w:rPr>
      <w:tab/>
    </w:r>
    <w:r w:rsidR="00995CEB" w:rsidRPr="002B01D7">
      <w:rPr>
        <w:lang w:val="en-GB"/>
      </w:rPr>
      <w:tab/>
    </w:r>
    <w:r w:rsidR="00995CEB" w:rsidRPr="002B01D7">
      <w:rPr>
        <w:lang w:val="en-GB"/>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F91E2" w14:textId="5F4AA42F" w:rsidR="0080543A" w:rsidRPr="00285AC1" w:rsidRDefault="0080543A">
    <w:pPr>
      <w:pStyle w:val="Pieddepage"/>
      <w:rPr>
        <w:sz w:val="14"/>
        <w:szCs w:val="14"/>
      </w:rPr>
    </w:pPr>
    <w:r w:rsidRPr="00285AC1">
      <w:rPr>
        <w:rFonts w:ascii="Arial" w:hAnsi="Arial" w:cs="Arial"/>
        <w:sz w:val="14"/>
        <w:szCs w:val="14"/>
        <w:lang w:val="en-GB"/>
      </w:rPr>
      <w:t>Galileelaan 5/01, 1210 Brussel</w:t>
    </w:r>
    <w:r w:rsidRPr="00285AC1">
      <w:rPr>
        <w:rFonts w:ascii="Arial" w:hAnsi="Arial" w:cs="Arial"/>
        <w:sz w:val="14"/>
        <w:szCs w:val="14"/>
        <w:lang w:val="en-GB"/>
      </w:rPr>
      <w:tab/>
    </w:r>
    <w:r w:rsidRPr="00285AC1">
      <w:rPr>
        <w:rFonts w:ascii="Arial" w:hAnsi="Arial" w:cs="Arial"/>
        <w:sz w:val="14"/>
        <w:szCs w:val="14"/>
        <w:lang w:val="en-GB"/>
      </w:rPr>
      <w:tab/>
      <w:t xml:space="preserve">Tel : </w:t>
    </w:r>
    <w:r w:rsidR="001F1829">
      <w:rPr>
        <w:rFonts w:ascii="Arial" w:hAnsi="Arial" w:cs="Arial"/>
        <w:sz w:val="14"/>
        <w:szCs w:val="14"/>
        <w:lang w:val="en-GB"/>
      </w:rPr>
      <w:t>02/524 97 97</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7B7FBA" w14:textId="77777777" w:rsidR="0035536F" w:rsidRDefault="0035536F" w:rsidP="006B0F9F">
      <w:pPr>
        <w:spacing w:after="0" w:line="240" w:lineRule="auto"/>
      </w:pPr>
      <w:r>
        <w:separator/>
      </w:r>
    </w:p>
  </w:footnote>
  <w:footnote w:type="continuationSeparator" w:id="0">
    <w:p w14:paraId="0240660D" w14:textId="77777777" w:rsidR="0035536F" w:rsidRDefault="0035536F" w:rsidP="006B0F9F">
      <w:pPr>
        <w:spacing w:after="0" w:line="240" w:lineRule="auto"/>
      </w:pPr>
      <w:r>
        <w:continuationSeparator/>
      </w:r>
    </w:p>
  </w:footnote>
  <w:footnote w:type="continuationNotice" w:id="1">
    <w:p w14:paraId="04566C50" w14:textId="77777777" w:rsidR="0035536F" w:rsidRDefault="0035536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22278A" w14:textId="77777777" w:rsidR="00D75C41" w:rsidRDefault="00D75C41">
    <w:pPr>
      <w:pStyle w:val="En-tt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F392EE" w14:textId="20D95DBA" w:rsidR="00044C55" w:rsidRDefault="00044C55">
    <w:pPr>
      <w:pStyle w:val="En-tte"/>
    </w:pPr>
    <w:r>
      <w:tab/>
    </w:r>
    <w:r>
      <w:tab/>
    </w:r>
    <w:r>
      <w:fldChar w:fldCharType="begin"/>
    </w:r>
    <w:r>
      <w:instrText xml:space="preserve"> PAGE   \* MERGEFORMAT </w:instrText>
    </w:r>
    <w:r>
      <w:fldChar w:fldCharType="separate"/>
    </w:r>
    <w:r>
      <w:rPr>
        <w:noProof/>
      </w:rPr>
      <w:t>1</w:t>
    </w:r>
    <w:r>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F61F3" w14:textId="6310132F" w:rsidR="0080543A" w:rsidRPr="00082755" w:rsidRDefault="0080543A" w:rsidP="0080543A">
    <w:pPr>
      <w:pStyle w:val="En-tte"/>
      <w:rPr>
        <w:rFonts w:ascii="Arial" w:hAnsi="Arial" w:cs="Arial"/>
        <w:b/>
        <w:bCs/>
        <w:sz w:val="36"/>
        <w:szCs w:val="36"/>
        <w:lang w:val="nl-NL"/>
      </w:rPr>
    </w:pPr>
    <w:r w:rsidRPr="00082755">
      <w:rPr>
        <w:rFonts w:ascii="Arial" w:hAnsi="Arial" w:cs="Arial"/>
        <w:noProof/>
        <w:sz w:val="14"/>
        <w:szCs w:val="14"/>
        <w:lang w:val="en-GB" w:eastAsia="en-GB"/>
      </w:rPr>
      <mc:AlternateContent>
        <mc:Choice Requires="wps">
          <w:drawing>
            <wp:anchor distT="0" distB="0" distL="114300" distR="114300" simplePos="0" relativeHeight="251659264" behindDoc="0" locked="0" layoutInCell="1" allowOverlap="1" wp14:anchorId="7E0316C0" wp14:editId="578CB531">
              <wp:simplePos x="0" y="0"/>
              <wp:positionH relativeFrom="column">
                <wp:posOffset>14605</wp:posOffset>
              </wp:positionH>
              <wp:positionV relativeFrom="paragraph">
                <wp:posOffset>255326</wp:posOffset>
              </wp:positionV>
              <wp:extent cx="2014220" cy="0"/>
              <wp:effectExtent l="0" t="0" r="0" b="0"/>
              <wp:wrapNone/>
              <wp:docPr id="1" name="Straight Connector 1"/>
              <wp:cNvGraphicFramePr/>
              <a:graphic xmlns:a="http://schemas.openxmlformats.org/drawingml/2006/main">
                <a:graphicData uri="http://schemas.microsoft.com/office/word/2010/wordprocessingShape">
                  <wps:wsp>
                    <wps:cNvCnPr/>
                    <wps:spPr>
                      <a:xfrm flipV="1">
                        <a:off x="0" y="0"/>
                        <a:ext cx="201422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w:pict>
            <v:line id="Straight Connector 1" style="position:absolute;flip:y;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lack [3200]" strokeweight=".5pt" from="1.15pt,20.1pt" to="159.75pt,20.1pt" w14:anchorId="1A56316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epD/uwEAAMEDAAAOAAAAZHJzL2Uyb0RvYy54bWysU8GO0zAQvSPxD5bvNG2FEIqa7qEruCCo&#10;WODudcaNhe2xxqZJ/56x0wa0gIQQFytjz3sz781kdzd5J85AyWLo5Ga1lgKCxt6GUyc/f3rz4rUU&#10;KavQK4cBOnmBJO/2z5/txtjCFgd0PZBgkpDaMXZyyDm2TZP0AF6lFUYI/GiQvMoc0qnpSY3M7l2z&#10;Xa9fNSNSHwk1pMS39/Oj3Fd+Y0DnD8YkyMJ1knvL9aR6Ppaz2e9UeyIVB6uvbah/6MIrG7joQnWv&#10;shLfyP5C5a0mTGjySqNv0BiroWpgNZv1EzUPg4pQtbA5KS42pf9Hq9+fjyRsz7OTIijPI3rIpOxp&#10;yOKAIbCBSGJTfBpjajn9EI50jVI8UhE9GfLCOBu/FJpyw8LEVF2+LC7DlIXmSxb6crvlYejbWzNT&#10;FGCklN8CelE+OulsKAaoVp3fpcxlOfWWwkFpaW6ifuWLg5LswkcwLIqLze3UdYKDI3FWvAj91yqI&#10;uWpmgRjr3AJa15J/BF1zCwzqiv0tcMmuFTHkBehtQPpd1TzdWjVz/k31rLXIfsT+UkdS7eA9qS5d&#10;d7os4s9xhf/48/bfAQAA//8DAFBLAwQUAAYACAAAACEAaDDf+NkAAAAHAQAADwAAAGRycy9kb3du&#10;cmV2LnhtbEyOzU7CQBSF9ya8w+SSuJMZikWonRIkMa4FN+xuO9e2oXOndAaob+8YF7o8Pznnyzej&#10;7cSVBt861jCfKRDElTMt1xo+Dq8PKxA+IBvsHJOGL/KwKSZ3OWbG3fidrvtQizjCPkMNTQh9JqWv&#10;GrLoZ64njtmnGyyGKIdamgFvcdx2MlFqKS22HB8a7GnXUHXaX6yGw5tVYxnaHfH5SW2PL+mSj6nW&#10;99Nx+wwi0Bj+yvCDH9GhiEylu7DxotOQLGJRw6NKQMR4MV+nIMpfQxa5/M9ffAMAAP//AwBQSwEC&#10;LQAUAAYACAAAACEAtoM4kv4AAADhAQAAEwAAAAAAAAAAAAAAAAAAAAAAW0NvbnRlbnRfVHlwZXNd&#10;LnhtbFBLAQItABQABgAIAAAAIQA4/SH/1gAAAJQBAAALAAAAAAAAAAAAAAAAAC8BAABfcmVscy8u&#10;cmVsc1BLAQItABQABgAIAAAAIQDVepD/uwEAAMEDAAAOAAAAAAAAAAAAAAAAAC4CAABkcnMvZTJv&#10;RG9jLnhtbFBLAQItABQABgAIAAAAIQBoMN/42QAAAAcBAAAPAAAAAAAAAAAAAAAAABUEAABkcnMv&#10;ZG93bnJldi54bWxQSwUGAAAAAAQABADzAAAAGwUAAAAA&#10;">
              <v:stroke joinstyle="miter"/>
            </v:line>
          </w:pict>
        </mc:Fallback>
      </mc:AlternateContent>
    </w:r>
    <w:r w:rsidRPr="00082755">
      <w:rPr>
        <w:rFonts w:ascii="Arial" w:hAnsi="Arial" w:cs="Arial"/>
        <w:b/>
        <w:bCs/>
        <w:sz w:val="36"/>
        <w:szCs w:val="36"/>
        <w:lang w:val="nl-NL"/>
      </w:rPr>
      <w:t>R.I.Z.I.V.</w:t>
    </w:r>
    <w:r w:rsidR="00044C55">
      <w:rPr>
        <w:rFonts w:ascii="Arial" w:hAnsi="Arial" w:cs="Arial"/>
        <w:b/>
        <w:bCs/>
        <w:sz w:val="36"/>
        <w:szCs w:val="36"/>
        <w:lang w:val="nl-NL"/>
      </w:rPr>
      <w:tab/>
    </w:r>
    <w:r w:rsidR="00044C55">
      <w:rPr>
        <w:rFonts w:ascii="Arial" w:hAnsi="Arial" w:cs="Arial"/>
        <w:b/>
        <w:bCs/>
        <w:sz w:val="36"/>
        <w:szCs w:val="36"/>
        <w:lang w:val="nl-NL"/>
      </w:rPr>
      <w:tab/>
    </w:r>
    <w:r w:rsidR="00044C55" w:rsidRPr="00285AC1">
      <w:rPr>
        <w:rFonts w:ascii="Arial" w:hAnsi="Arial" w:cs="Arial"/>
        <w:sz w:val="20"/>
        <w:szCs w:val="20"/>
        <w:lang w:val="nl-NL"/>
      </w:rPr>
      <w:fldChar w:fldCharType="begin"/>
    </w:r>
    <w:r w:rsidR="00044C55" w:rsidRPr="00285AC1">
      <w:rPr>
        <w:rFonts w:ascii="Arial" w:hAnsi="Arial" w:cs="Arial"/>
        <w:sz w:val="20"/>
        <w:szCs w:val="20"/>
        <w:lang w:val="nl-NL"/>
      </w:rPr>
      <w:instrText xml:space="preserve"> PAGE   \* MERGEFORMAT </w:instrText>
    </w:r>
    <w:r w:rsidR="00044C55" w:rsidRPr="00285AC1">
      <w:rPr>
        <w:rFonts w:ascii="Arial" w:hAnsi="Arial" w:cs="Arial"/>
        <w:sz w:val="20"/>
        <w:szCs w:val="20"/>
        <w:lang w:val="nl-NL"/>
      </w:rPr>
      <w:fldChar w:fldCharType="separate"/>
    </w:r>
    <w:r w:rsidR="00044C55" w:rsidRPr="00285AC1">
      <w:rPr>
        <w:rFonts w:ascii="Arial" w:hAnsi="Arial" w:cs="Arial"/>
        <w:noProof/>
        <w:sz w:val="20"/>
        <w:szCs w:val="20"/>
        <w:lang w:val="nl-NL"/>
      </w:rPr>
      <w:t>1</w:t>
    </w:r>
    <w:r w:rsidR="00044C55" w:rsidRPr="00285AC1">
      <w:rPr>
        <w:rFonts w:ascii="Arial" w:hAnsi="Arial" w:cs="Arial"/>
        <w:noProof/>
        <w:sz w:val="20"/>
        <w:szCs w:val="20"/>
        <w:lang w:val="nl-NL"/>
      </w:rPr>
      <w:fldChar w:fldCharType="end"/>
    </w:r>
  </w:p>
  <w:p w14:paraId="197D7BCD" w14:textId="77777777" w:rsidR="0080543A" w:rsidRPr="00082755" w:rsidRDefault="0080543A" w:rsidP="0080543A">
    <w:pPr>
      <w:pStyle w:val="En-tte"/>
      <w:rPr>
        <w:rFonts w:ascii="Arial" w:hAnsi="Arial" w:cs="Arial"/>
        <w:sz w:val="14"/>
        <w:szCs w:val="14"/>
        <w:lang w:val="nl-NL"/>
      </w:rPr>
    </w:pPr>
    <w:r w:rsidRPr="00082755">
      <w:rPr>
        <w:rFonts w:ascii="Arial" w:hAnsi="Arial" w:cs="Arial"/>
        <w:sz w:val="14"/>
        <w:szCs w:val="14"/>
        <w:lang w:val="nl-NL"/>
      </w:rPr>
      <w:t>Rijksinstituut voor Ziekte- en Invaliditeitsverzekering</w:t>
    </w:r>
  </w:p>
  <w:p w14:paraId="066FAC55" w14:textId="77777777" w:rsidR="0080543A" w:rsidRPr="0080543A" w:rsidRDefault="0080543A">
    <w:pPr>
      <w:pStyle w:val="En-tte"/>
      <w:rPr>
        <w:lang w:val="nl-NL"/>
      </w:rPr>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5574"/>
    <w:rsid w:val="00003E47"/>
    <w:rsid w:val="00014AC0"/>
    <w:rsid w:val="00044C55"/>
    <w:rsid w:val="00055574"/>
    <w:rsid w:val="00056E12"/>
    <w:rsid w:val="00082755"/>
    <w:rsid w:val="0009423F"/>
    <w:rsid w:val="000D318A"/>
    <w:rsid w:val="000F16E6"/>
    <w:rsid w:val="00100800"/>
    <w:rsid w:val="00134937"/>
    <w:rsid w:val="00146044"/>
    <w:rsid w:val="00163943"/>
    <w:rsid w:val="001656F6"/>
    <w:rsid w:val="001724D1"/>
    <w:rsid w:val="00182723"/>
    <w:rsid w:val="00186209"/>
    <w:rsid w:val="00191CD2"/>
    <w:rsid w:val="00192049"/>
    <w:rsid w:val="00197101"/>
    <w:rsid w:val="001C4E6D"/>
    <w:rsid w:val="001D5F5B"/>
    <w:rsid w:val="001F1829"/>
    <w:rsid w:val="00202565"/>
    <w:rsid w:val="0021237D"/>
    <w:rsid w:val="00226028"/>
    <w:rsid w:val="00235126"/>
    <w:rsid w:val="0028170D"/>
    <w:rsid w:val="00285AC1"/>
    <w:rsid w:val="0028653E"/>
    <w:rsid w:val="002B01D7"/>
    <w:rsid w:val="002C5751"/>
    <w:rsid w:val="002C6144"/>
    <w:rsid w:val="002D6A5F"/>
    <w:rsid w:val="002F131B"/>
    <w:rsid w:val="00334CFA"/>
    <w:rsid w:val="00345CD0"/>
    <w:rsid w:val="0035536F"/>
    <w:rsid w:val="00385D4C"/>
    <w:rsid w:val="00397DB8"/>
    <w:rsid w:val="003C53C6"/>
    <w:rsid w:val="003D2E58"/>
    <w:rsid w:val="00430842"/>
    <w:rsid w:val="00450167"/>
    <w:rsid w:val="00450B06"/>
    <w:rsid w:val="00452BF0"/>
    <w:rsid w:val="00480F61"/>
    <w:rsid w:val="00481E12"/>
    <w:rsid w:val="004D4280"/>
    <w:rsid w:val="00504C8F"/>
    <w:rsid w:val="00505285"/>
    <w:rsid w:val="00523F78"/>
    <w:rsid w:val="0054160F"/>
    <w:rsid w:val="00542F6A"/>
    <w:rsid w:val="00560939"/>
    <w:rsid w:val="0056337A"/>
    <w:rsid w:val="00586B23"/>
    <w:rsid w:val="005960AD"/>
    <w:rsid w:val="005B1B23"/>
    <w:rsid w:val="006151A2"/>
    <w:rsid w:val="00616E91"/>
    <w:rsid w:val="006B0F9F"/>
    <w:rsid w:val="006D18CF"/>
    <w:rsid w:val="006D5084"/>
    <w:rsid w:val="006E092F"/>
    <w:rsid w:val="00702686"/>
    <w:rsid w:val="0071426F"/>
    <w:rsid w:val="00725783"/>
    <w:rsid w:val="00775493"/>
    <w:rsid w:val="007A6307"/>
    <w:rsid w:val="007C4580"/>
    <w:rsid w:val="007F613D"/>
    <w:rsid w:val="0080543A"/>
    <w:rsid w:val="008301CF"/>
    <w:rsid w:val="00830463"/>
    <w:rsid w:val="00830DD9"/>
    <w:rsid w:val="008324E3"/>
    <w:rsid w:val="00841B89"/>
    <w:rsid w:val="00852611"/>
    <w:rsid w:val="008552BC"/>
    <w:rsid w:val="008A080D"/>
    <w:rsid w:val="008F4DFD"/>
    <w:rsid w:val="00911089"/>
    <w:rsid w:val="00941CA3"/>
    <w:rsid w:val="00947EAC"/>
    <w:rsid w:val="00992235"/>
    <w:rsid w:val="00995CEB"/>
    <w:rsid w:val="00997C8C"/>
    <w:rsid w:val="009D4310"/>
    <w:rsid w:val="009F3C43"/>
    <w:rsid w:val="00A24128"/>
    <w:rsid w:val="00A2454C"/>
    <w:rsid w:val="00A508A1"/>
    <w:rsid w:val="00A74AFA"/>
    <w:rsid w:val="00A80F56"/>
    <w:rsid w:val="00AA0691"/>
    <w:rsid w:val="00AA3F70"/>
    <w:rsid w:val="00AC0C79"/>
    <w:rsid w:val="00AC1BBC"/>
    <w:rsid w:val="00AD3378"/>
    <w:rsid w:val="00AF122E"/>
    <w:rsid w:val="00B02A1B"/>
    <w:rsid w:val="00B055DE"/>
    <w:rsid w:val="00B507BB"/>
    <w:rsid w:val="00B52338"/>
    <w:rsid w:val="00B555BE"/>
    <w:rsid w:val="00B91B19"/>
    <w:rsid w:val="00B97568"/>
    <w:rsid w:val="00BC4268"/>
    <w:rsid w:val="00BC65BD"/>
    <w:rsid w:val="00C1766D"/>
    <w:rsid w:val="00C70678"/>
    <w:rsid w:val="00C969C1"/>
    <w:rsid w:val="00D00C47"/>
    <w:rsid w:val="00D353D3"/>
    <w:rsid w:val="00D354C6"/>
    <w:rsid w:val="00D356D9"/>
    <w:rsid w:val="00D5309A"/>
    <w:rsid w:val="00D56E90"/>
    <w:rsid w:val="00D61C43"/>
    <w:rsid w:val="00D6213A"/>
    <w:rsid w:val="00D75C41"/>
    <w:rsid w:val="00DC2C75"/>
    <w:rsid w:val="00E06B4C"/>
    <w:rsid w:val="00E07539"/>
    <w:rsid w:val="00E11CD9"/>
    <w:rsid w:val="00E560F8"/>
    <w:rsid w:val="00EA1004"/>
    <w:rsid w:val="00EC1999"/>
    <w:rsid w:val="00EC3961"/>
    <w:rsid w:val="00ED7925"/>
    <w:rsid w:val="00EE29D4"/>
    <w:rsid w:val="00F02ADA"/>
    <w:rsid w:val="00F05E45"/>
    <w:rsid w:val="00F07EA6"/>
    <w:rsid w:val="00F11BA1"/>
    <w:rsid w:val="00F12270"/>
    <w:rsid w:val="00F22E4F"/>
    <w:rsid w:val="00F44DD3"/>
    <w:rsid w:val="00F53011"/>
    <w:rsid w:val="00F74688"/>
    <w:rsid w:val="00F776FE"/>
    <w:rsid w:val="00F83FE7"/>
    <w:rsid w:val="00F91446"/>
    <w:rsid w:val="00F975AC"/>
    <w:rsid w:val="00FB1E96"/>
    <w:rsid w:val="00FC73E7"/>
    <w:rsid w:val="00FC783B"/>
    <w:rsid w:val="00FD6EA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C2AAB9A"/>
  <w15:chartTrackingRefBased/>
  <w15:docId w15:val="{4361E1FB-6AF0-4A6E-A321-A66E6D1C30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52611"/>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39"/>
    <w:rsid w:val="00D5309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extedelespacerserv">
    <w:name w:val="Placeholder Text"/>
    <w:basedOn w:val="Policepardfaut"/>
    <w:uiPriority w:val="99"/>
    <w:semiHidden/>
    <w:rsid w:val="00D5309A"/>
    <w:rPr>
      <w:color w:val="808080"/>
    </w:rPr>
  </w:style>
  <w:style w:type="table" w:styleId="Listeclaire-Accent1">
    <w:name w:val="Light List Accent 1"/>
    <w:basedOn w:val="TableauNormal"/>
    <w:uiPriority w:val="61"/>
    <w:rsid w:val="00226028"/>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character" w:customStyle="1" w:styleId="HL">
    <w:name w:val="HL"/>
    <w:basedOn w:val="Lienhypertexte"/>
    <w:uiPriority w:val="1"/>
    <w:rsid w:val="00226028"/>
    <w:rPr>
      <w:color w:val="0563C1" w:themeColor="hyperlink"/>
      <w:u w:val="single"/>
    </w:rPr>
  </w:style>
  <w:style w:type="character" w:styleId="Lienhypertexte">
    <w:name w:val="Hyperlink"/>
    <w:basedOn w:val="Policepardfaut"/>
    <w:uiPriority w:val="99"/>
    <w:semiHidden/>
    <w:unhideWhenUsed/>
    <w:rsid w:val="00226028"/>
    <w:rPr>
      <w:color w:val="0563C1" w:themeColor="hyperlink"/>
      <w:u w:val="single"/>
    </w:rPr>
  </w:style>
  <w:style w:type="character" w:styleId="CodeHTML">
    <w:name w:val="HTML Code"/>
    <w:basedOn w:val="Policepardfaut"/>
    <w:uiPriority w:val="99"/>
    <w:semiHidden/>
    <w:unhideWhenUsed/>
    <w:rsid w:val="00FB1E96"/>
    <w:rPr>
      <w:rFonts w:ascii="Consolas" w:eastAsia="Times New Roman" w:hAnsi="Consolas" w:cs="Courier New" w:hint="default"/>
      <w:color w:val="DD1144"/>
      <w:sz w:val="15"/>
      <w:szCs w:val="15"/>
      <w:bdr w:val="single" w:sz="6" w:space="2" w:color="E1E1E8" w:frame="1"/>
      <w:shd w:val="clear" w:color="auto" w:fill="F7F7F9"/>
    </w:rPr>
  </w:style>
  <w:style w:type="table" w:styleId="TableauListe7Couleur-Accentuation6">
    <w:name w:val="List Table 7 Colorful Accent 6"/>
    <w:basedOn w:val="TableauNormal"/>
    <w:uiPriority w:val="52"/>
    <w:rsid w:val="000D318A"/>
    <w:pPr>
      <w:spacing w:after="0" w:line="240" w:lineRule="auto"/>
    </w:pPr>
    <w:rPr>
      <w:color w:val="53813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En-tte">
    <w:name w:val="header"/>
    <w:basedOn w:val="Normal"/>
    <w:link w:val="En-tteCar"/>
    <w:unhideWhenUsed/>
    <w:rsid w:val="006B0F9F"/>
    <w:pPr>
      <w:tabs>
        <w:tab w:val="center" w:pos="4513"/>
        <w:tab w:val="right" w:pos="9026"/>
      </w:tabs>
      <w:spacing w:after="0" w:line="240" w:lineRule="auto"/>
    </w:pPr>
  </w:style>
  <w:style w:type="character" w:customStyle="1" w:styleId="En-tteCar">
    <w:name w:val="En-tête Car"/>
    <w:basedOn w:val="Policepardfaut"/>
    <w:link w:val="En-tte"/>
    <w:rsid w:val="006B0F9F"/>
  </w:style>
  <w:style w:type="paragraph" w:styleId="Pieddepage">
    <w:name w:val="footer"/>
    <w:basedOn w:val="Normal"/>
    <w:link w:val="PieddepageCar"/>
    <w:uiPriority w:val="99"/>
    <w:unhideWhenUsed/>
    <w:rsid w:val="006B0F9F"/>
    <w:pPr>
      <w:tabs>
        <w:tab w:val="center" w:pos="4513"/>
        <w:tab w:val="right" w:pos="9026"/>
      </w:tabs>
      <w:spacing w:after="0" w:line="240" w:lineRule="auto"/>
    </w:pPr>
  </w:style>
  <w:style w:type="character" w:customStyle="1" w:styleId="PieddepageCar">
    <w:name w:val="Pied de page Car"/>
    <w:basedOn w:val="Policepardfaut"/>
    <w:link w:val="Pieddepage"/>
    <w:uiPriority w:val="99"/>
    <w:rsid w:val="006B0F9F"/>
  </w:style>
  <w:style w:type="paragraph" w:styleId="Sous-titre">
    <w:name w:val="Subtitle"/>
    <w:basedOn w:val="Normal"/>
    <w:next w:val="Normal"/>
    <w:link w:val="Sous-titreCar"/>
    <w:uiPriority w:val="11"/>
    <w:qFormat/>
    <w:rsid w:val="00616E91"/>
    <w:pPr>
      <w:numPr>
        <w:ilvl w:val="1"/>
      </w:numPr>
    </w:pPr>
    <w:rPr>
      <w:rFonts w:eastAsiaTheme="minorEastAsia"/>
      <w:color w:val="5A5A5A" w:themeColor="text1" w:themeTint="A5"/>
      <w:spacing w:val="15"/>
    </w:rPr>
  </w:style>
  <w:style w:type="character" w:customStyle="1" w:styleId="Sous-titreCar">
    <w:name w:val="Sous-titre Car"/>
    <w:basedOn w:val="Policepardfaut"/>
    <w:link w:val="Sous-titre"/>
    <w:uiPriority w:val="11"/>
    <w:rsid w:val="00616E91"/>
    <w:rPr>
      <w:rFonts w:eastAsiaTheme="minorEastAsia"/>
      <w:color w:val="5A5A5A" w:themeColor="text1" w:themeTint="A5"/>
      <w:spacing w:val="15"/>
    </w:rPr>
  </w:style>
  <w:style w:type="paragraph" w:styleId="NormalWeb">
    <w:name w:val="Normal (Web)"/>
    <w:basedOn w:val="Normal"/>
    <w:uiPriority w:val="99"/>
    <w:semiHidden/>
    <w:unhideWhenUsed/>
    <w:pPr>
      <w:spacing w:before="100" w:beforeAutospacing="1" w:after="100" w:afterAutospacing="1" w:line="240" w:lineRule="auto"/>
    </w:pPr>
    <w:rPr>
      <w:rFonts w:ascii="Times New Roman" w:eastAsiaTheme="minorEastAsia" w:hAnsi="Times New Roman" w:cs="Times New Roman"/>
      <w:sz w:val="24"/>
      <w:szCs w:val="24"/>
      <w:lang w:val="fr-BE" w:eastAsia="fr-BE"/>
    </w:rPr>
  </w:style>
  <w:style w:type="character" w:styleId="lev">
    <w:name w:val="Strong"/>
    <w:basedOn w:val="Policepardfaut"/>
    <w:uiPriority w:val="22"/>
    <w:qFormat/>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28503551">
      <w:bodyDiv w:val="1"/>
      <w:marLeft w:val="0"/>
      <w:marRight w:val="0"/>
      <w:marTop w:val="0"/>
      <w:marBottom w:val="0"/>
      <w:divBdr>
        <w:top w:val="none" w:sz="0" w:space="0" w:color="auto"/>
        <w:left w:val="none" w:sz="0" w:space="0" w:color="auto"/>
        <w:bottom w:val="none" w:sz="0" w:space="0" w:color="auto"/>
        <w:right w:val="none" w:sz="0" w:space="0" w:color="auto"/>
      </w:divBdr>
      <w:divsChild>
        <w:div w:id="767703269">
          <w:marLeft w:val="0"/>
          <w:marRight w:val="0"/>
          <w:marTop w:val="0"/>
          <w:marBottom w:val="0"/>
          <w:divBdr>
            <w:top w:val="none" w:sz="0" w:space="0" w:color="auto"/>
            <w:left w:val="none" w:sz="0" w:space="0" w:color="auto"/>
            <w:bottom w:val="none" w:sz="0" w:space="0" w:color="auto"/>
            <w:right w:val="none" w:sz="0" w:space="0" w:color="auto"/>
          </w:divBdr>
          <w:divsChild>
            <w:div w:id="10806365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endnotes" Target="endnotes.xml"/><Relationship Id="rId17" Type="http://schemas.openxmlformats.org/officeDocument/2006/relationships/footer" Target="footer2.xml"/><Relationship Id="rId20" Type="http://schemas.openxmlformats.org/officeDocument/2006/relationships/fontTable" Target="fontTable.xml"/><Relationship Id="rId16"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8DCC4F57-4BC4-4E07-A4A5-05FF4A103533}"/>
      </w:docPartPr>
      <w:docPartBody>
        <w:p w:rsidR="00D7768B" w:rsidRDefault="00071EE8">
          <w:r w:rsidRPr="00FC44C2">
            <w:rPr>
              <w:rStyle w:val="Textedelespacerserv"/>
            </w:rPr>
            <w:t>Click or tap here to enter text.</w:t>
          </w:r>
        </w:p>
      </w:docPartBody>
    </w:docPart>
    <w:docPart>
      <w:docPartPr>
        <w:name w:val="D43DBDBE94C64C4A986F4DD894CB37E7"/>
        <w:category>
          <w:name w:val="General"/>
          <w:gallery w:val="placeholder"/>
        </w:category>
        <w:types>
          <w:type w:val="bbPlcHdr"/>
        </w:types>
        <w:behaviors>
          <w:behavior w:val="content"/>
        </w:behaviors>
        <w:guid w:val="{6F8B4A1E-6EBD-4566-93DA-EE3CE2790ADC}"/>
      </w:docPartPr>
      <w:docPartBody>
        <w:p w:rsidR="00F44DFD" w:rsidRDefault="003542B2" w:rsidP="003542B2">
          <w:pPr>
            <w:pStyle w:val="D43DBDBE94C64C4A986F4DD894CB37E7"/>
          </w:pPr>
          <w:r w:rsidRPr="00FC44C2">
            <w:rPr>
              <w:rStyle w:val="Textedelespacerserv"/>
            </w:rPr>
            <w:t>Click or tap here to enter text.</w:t>
          </w:r>
        </w:p>
      </w:docPartBody>
    </w:docPart>
    <w:docPart>
      <w:docPartPr>
        <w:name w:val="574F8A8B89E141A79FF87FE76A621377"/>
        <w:category>
          <w:name w:val="General"/>
          <w:gallery w:val="placeholder"/>
        </w:category>
        <w:types>
          <w:type w:val="bbPlcHdr"/>
        </w:types>
        <w:behaviors>
          <w:behavior w:val="content"/>
        </w:behaviors>
        <w:guid w:val="{678797C7-AA1A-441F-80B6-FEDBCD5BF2A1}"/>
      </w:docPartPr>
      <w:docPartBody>
        <w:p w:rsidR="00D15492" w:rsidRDefault="007945C0" w:rsidP="007945C0">
          <w:pPr>
            <w:pStyle w:val="574F8A8B89E141A79FF87FE76A621377"/>
          </w:pPr>
          <w:r w:rsidRPr="009823CB">
            <w:rPr>
              <w:rStyle w:val="Textedelespacerserv"/>
            </w:rPr>
            <w:t>Click here to enter text.</w:t>
          </w:r>
        </w:p>
      </w:docPartBody>
    </w:docPart>
    <w:docPart>
      <w:docPartPr>
        <w:name w:val="B239B9727AF4485D841274C5EE4347C9"/>
        <w:category>
          <w:name w:val="General"/>
          <w:gallery w:val="placeholder"/>
        </w:category>
        <w:types>
          <w:type w:val="bbPlcHdr"/>
        </w:types>
        <w:behaviors>
          <w:behavior w:val="content"/>
        </w:behaviors>
        <w:guid w:val="{E23E8C10-93BE-4EA3-85F4-D99DB41DCE16}"/>
      </w:docPartPr>
      <w:docPartBody>
        <w:p w:rsidR="00D15492" w:rsidRDefault="007945C0" w:rsidP="007945C0">
          <w:pPr>
            <w:pStyle w:val="B239B9727AF4485D841274C5EE4347C9"/>
          </w:pPr>
          <w:r w:rsidRPr="001B7BAA">
            <w:rPr>
              <w:rStyle w:val="Textedelespacerserv"/>
            </w:rPr>
            <w:t>Click or tap here to enter text.</w:t>
          </w:r>
        </w:p>
      </w:docPartBody>
    </w:docPart>
    <w:docPart>
      <w:docPartPr>
        <w:name w:val="69C1C67F689E48A7B27CA290378857C9"/>
        <w:category>
          <w:name w:val="General"/>
          <w:gallery w:val="placeholder"/>
        </w:category>
        <w:types>
          <w:type w:val="bbPlcHdr"/>
        </w:types>
        <w:behaviors>
          <w:behavior w:val="content"/>
        </w:behaviors>
        <w:guid w:val="{6D67DC64-D90A-4866-86F7-5DD7C59B0D1B}"/>
      </w:docPartPr>
      <w:docPartBody>
        <w:p w:rsidR="00C77E37" w:rsidRDefault="00BE4583" w:rsidP="00BE4583">
          <w:pPr>
            <w:pStyle w:val="69C1C67F689E48A7B27CA290378857C9"/>
          </w:pPr>
          <w:r w:rsidRPr="009823CB">
            <w:rPr>
              <w:rStyle w:val="Textedelespacerserv"/>
            </w:rPr>
            <w:t>Click here to enter text.</w:t>
          </w:r>
        </w:p>
      </w:docPartBody>
    </w:docPart>
    <w:docPart>
      <w:docPartPr>
        <w:name w:val="4D08FFF79237465EBB00CAF7B7F9B495"/>
        <w:category>
          <w:name w:val="General"/>
          <w:gallery w:val="placeholder"/>
        </w:category>
        <w:types>
          <w:type w:val="bbPlcHdr"/>
        </w:types>
        <w:behaviors>
          <w:behavior w:val="content"/>
        </w:behaviors>
        <w:guid w:val="{8436339D-D46C-4730-B361-9545239F16DD}"/>
      </w:docPartPr>
      <w:docPartBody>
        <w:p w:rsidR="00C77E37" w:rsidRDefault="00BE4583" w:rsidP="00BE4583">
          <w:pPr>
            <w:pStyle w:val="4D08FFF79237465EBB00CAF7B7F9B495"/>
          </w:pPr>
          <w:r w:rsidRPr="001B7BAA">
            <w:rPr>
              <w:rStyle w:val="Textedelespacerserv"/>
            </w:rPr>
            <w:t>Click or tap here to enter text.</w:t>
          </w:r>
        </w:p>
      </w:docPartBody>
    </w:docPart>
    <w:docPart>
      <w:docPartPr>
        <w:name w:val="23FC4CDA95DF481A9455E2F72EF9556F"/>
        <w:category>
          <w:name w:val="General"/>
          <w:gallery w:val="placeholder"/>
        </w:category>
        <w:types>
          <w:type w:val="bbPlcHdr"/>
        </w:types>
        <w:behaviors>
          <w:behavior w:val="content"/>
        </w:behaviors>
        <w:guid w:val="{7705556D-3ACA-4394-B14A-404032681C59}"/>
      </w:docPartPr>
      <w:docPartBody>
        <w:p w:rsidR="00B0431D" w:rsidRDefault="00897249">
          <w:r w:rsidRPr="00FE61E9">
            <w:rPr>
              <w:rStyle w:val="Textedelespacerserv"/>
            </w:rPr>
            <w:t>[Omzendbrief nr]</w:t>
          </w:r>
        </w:p>
      </w:docPartBody>
    </w:docPart>
    <w:docPart>
      <w:docPartPr>
        <w:name w:val="F21B3D817ED748FF80414B9DA2E49860"/>
        <w:category>
          <w:name w:val="General"/>
          <w:gallery w:val="placeholder"/>
        </w:category>
        <w:types>
          <w:type w:val="bbPlcHdr"/>
        </w:types>
        <w:behaviors>
          <w:behavior w:val="content"/>
        </w:behaviors>
        <w:guid w:val="{6F30F786-B3A6-4C82-A18F-2E27ED32624A}"/>
      </w:docPartPr>
      <w:docPartBody>
        <w:p w:rsidR="00B0431D" w:rsidRDefault="00897249">
          <w:r w:rsidRPr="00FE61E9">
            <w:rPr>
              <w:rStyle w:val="Textedelespacerserv"/>
            </w:rPr>
            <w:t>[Omzendbrief volgnr]</w:t>
          </w:r>
        </w:p>
      </w:docPartBody>
    </w:docPart>
    <w:docPart>
      <w:docPartPr>
        <w:name w:val="04E85CB1C04747E9ABA1866B65429EEE"/>
        <w:category>
          <w:name w:val="General"/>
          <w:gallery w:val="placeholder"/>
        </w:category>
        <w:types>
          <w:type w:val="bbPlcHdr"/>
        </w:types>
        <w:behaviors>
          <w:behavior w:val="content"/>
        </w:behaviors>
        <w:guid w:val="{D4D982D0-EFCF-4116-A183-9ED55619B4A4}"/>
      </w:docPartPr>
      <w:docPartBody>
        <w:p w:rsidR="008116F5" w:rsidRDefault="00E631E2">
          <w:r w:rsidRPr="00266977">
            <w:rPr>
              <w:rStyle w:val="Textedelespacerserv"/>
            </w:rPr>
            <w:t>[Omzendbrief datum]</w:t>
          </w:r>
        </w:p>
      </w:docPartBody>
    </w:docPart>
    <w:docPart>
      <w:docPartPr>
        <w:name w:val="DF25FFE99BD04157B08918E2CEEF8D99"/>
        <w:category>
          <w:name w:val="General"/>
          <w:gallery w:val="placeholder"/>
        </w:category>
        <w:types>
          <w:type w:val="bbPlcHdr"/>
        </w:types>
        <w:behaviors>
          <w:behavior w:val="content"/>
        </w:behaviors>
        <w:guid w:val="{90E58ED1-8462-4AFF-B2EC-F3B39AB902B2}"/>
      </w:docPartPr>
      <w:docPartBody>
        <w:p w:rsidR="00C85CF0" w:rsidRDefault="00E722D9">
          <w:r w:rsidRPr="00F46554">
            <w:rPr>
              <w:rStyle w:val="Textedelespacerserv"/>
            </w:rPr>
            <w:t>[rubr-multiline]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nsolas">
    <w:panose1 w:val="020B0609020204030204"/>
    <w:charset w:val="00"/>
    <w:family w:val="modern"/>
    <w:pitch w:val="fixed"/>
    <w:sig w:usb0="E00006FF" w:usb1="0000FCFF" w:usb2="00000001" w:usb3="00000000" w:csb0="0000019F" w:csb1="00000000"/>
  </w:font>
  <w:font w:name="Courier New">
    <w:panose1 w:val="02070309020205020404"/>
    <w:charset w:val="00"/>
    <w:family w:val="modern"/>
    <w:pitch w:val="fixed"/>
    <w:sig w:usb0="E0002EFF" w:usb1="C0007843"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formatting="0"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568E"/>
    <w:rsid w:val="00026C74"/>
    <w:rsid w:val="00071EE8"/>
    <w:rsid w:val="00113A3D"/>
    <w:rsid w:val="001746A7"/>
    <w:rsid w:val="00194025"/>
    <w:rsid w:val="001A02FA"/>
    <w:rsid w:val="001A72F5"/>
    <w:rsid w:val="00202662"/>
    <w:rsid w:val="00225B27"/>
    <w:rsid w:val="003542B2"/>
    <w:rsid w:val="0036593E"/>
    <w:rsid w:val="0038568E"/>
    <w:rsid w:val="003E2551"/>
    <w:rsid w:val="004161E2"/>
    <w:rsid w:val="004A1944"/>
    <w:rsid w:val="004A730B"/>
    <w:rsid w:val="004C7EC1"/>
    <w:rsid w:val="00511C43"/>
    <w:rsid w:val="00605616"/>
    <w:rsid w:val="00611673"/>
    <w:rsid w:val="00646B80"/>
    <w:rsid w:val="00736B95"/>
    <w:rsid w:val="00754D34"/>
    <w:rsid w:val="00757042"/>
    <w:rsid w:val="007945C0"/>
    <w:rsid w:val="007E44F3"/>
    <w:rsid w:val="007E7B65"/>
    <w:rsid w:val="007F5F46"/>
    <w:rsid w:val="008116F5"/>
    <w:rsid w:val="00897249"/>
    <w:rsid w:val="009E31F2"/>
    <w:rsid w:val="00A72FD1"/>
    <w:rsid w:val="00AC3308"/>
    <w:rsid w:val="00B0431D"/>
    <w:rsid w:val="00B34988"/>
    <w:rsid w:val="00B366ED"/>
    <w:rsid w:val="00BA0E84"/>
    <w:rsid w:val="00BE4583"/>
    <w:rsid w:val="00BE76A3"/>
    <w:rsid w:val="00C61497"/>
    <w:rsid w:val="00C77E37"/>
    <w:rsid w:val="00C81CDD"/>
    <w:rsid w:val="00C85CF0"/>
    <w:rsid w:val="00CD5FA7"/>
    <w:rsid w:val="00D15492"/>
    <w:rsid w:val="00D7768B"/>
    <w:rsid w:val="00E631E2"/>
    <w:rsid w:val="00E67F2C"/>
    <w:rsid w:val="00E722D9"/>
    <w:rsid w:val="00F44DFD"/>
    <w:rsid w:val="00F525E7"/>
    <w:rsid w:val="00F81FFB"/>
    <w:rsid w:val="00FC73E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8568E"/>
    <w:rPr>
      <w:rFonts w:cs="Times New Roman"/>
      <w:sz w:val="3276"/>
      <w:szCs w:val="3276"/>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E722D9"/>
    <w:rPr>
      <w:color w:val="808080"/>
    </w:rPr>
  </w:style>
  <w:style w:type="paragraph" w:customStyle="1" w:styleId="D43DBDBE94C64C4A986F4DD894CB37E7">
    <w:name w:val="D43DBDBE94C64C4A986F4DD894CB37E7"/>
    <w:rsid w:val="003542B2"/>
    <w:pPr>
      <w:tabs>
        <w:tab w:val="center" w:pos="4513"/>
        <w:tab w:val="right" w:pos="9026"/>
      </w:tabs>
      <w:spacing w:after="0" w:line="240" w:lineRule="auto"/>
    </w:pPr>
    <w:rPr>
      <w:rFonts w:eastAsiaTheme="minorHAnsi"/>
      <w:lang w:val="en-US" w:eastAsia="en-US"/>
    </w:rPr>
  </w:style>
  <w:style w:type="paragraph" w:customStyle="1" w:styleId="574F8A8B89E141A79FF87FE76A621377">
    <w:name w:val="574F8A8B89E141A79FF87FE76A621377"/>
    <w:rsid w:val="007945C0"/>
  </w:style>
  <w:style w:type="paragraph" w:customStyle="1" w:styleId="B239B9727AF4485D841274C5EE4347C9">
    <w:name w:val="B239B9727AF4485D841274C5EE4347C9"/>
    <w:rsid w:val="007945C0"/>
  </w:style>
  <w:style w:type="paragraph" w:customStyle="1" w:styleId="69C1C67F689E48A7B27CA290378857C9">
    <w:name w:val="69C1C67F689E48A7B27CA290378857C9"/>
    <w:rsid w:val="00BE4583"/>
  </w:style>
  <w:style w:type="paragraph" w:customStyle="1" w:styleId="4D08FFF79237465EBB00CAF7B7F9B495">
    <w:name w:val="4D08FFF79237465EBB00CAF7B7F9B495"/>
    <w:rsid w:val="00BE4583"/>
  </w:style>
  <w:style w:type="paragraph" w:customStyle="1" w:styleId="4E7DFF67903349CCB4AD453336858D65">
    <w:name w:val="4E7DFF67903349CCB4AD453336858D65"/>
    <w:rsid w:val="004A194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FieldMetadatas xmlns="http://schemas.enovapoint.com/SP/FieldMetadataCollection">
  <FieldMetadata>
    <SdtId>121814247</SdtId>
    <Tag>DienstOpBrief:Term1043</Tag>
    <IsReadOnly>True</IsReadOnly>
    <Value>Administratieve Controle</Value>
    <FieldValueSource>
      <IsMainContextItem>False</IsMainContextItem>
      <SiteId>df689246-3791-4e33-b2cb-279653120027</SiteId>
      <SiteUrl>https://collab.govshare.fed.be/processes/circulaires</SiteUrl>
      <WebId>a445d3d8-28a8-4826-ad51-85ae78dbc123</WebId>
      <WebUrl>https://collab.govshare.fed.be/processes/circulaires</WebUrl>
      <ListId>baa9adc4-63f4-4dfd-b88d-83a658382561</ListId>
      <ListRootFolderUrl>Lists/TaxonomyHiddenList</ListRootFolderUrl>
      <ItemId>395</ItemId>
      <FieldId>4b8be9a1-9676-44fe-8c8f-f0e43fbbf796</FieldId>
      <FieldInternalName>Term1043</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8137210e-1cf5-4361-bb77-e636aee5ca5c</FieldId>
        <FieldInternalName>DienstOpBrief</FieldInternalName>
      </ParentSource>
    </FieldValueSource>
  </FieldMetadata>
  <FieldMetadata>
    <SdtId>-1296370579</SdtId>
    <Tag>Omzendbrief_x0020_nr</Tag>
    <IsReadOnly>True</IsReadOnly>
    <Value>2025</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6b51613c-b934-4878-97f1-ef729aa53494</FieldId>
      <FieldInternalName>Omzendbrief_x0020_nr</FieldInternalName>
    </FieldValueSource>
  </FieldMetadata>
  <FieldMetadata>
    <SdtId>-1480069370</SdtId>
    <Tag>Omzendbrief_x0020_volgnr</Tag>
    <IsReadOnly>False</IsReadOnly>
    <Value>0</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67fa0b52-67bd-4ed8-837e-ecf24c4b2684</FieldId>
      <FieldInternalName>Omzendbrief_x0020_volgnr</FieldInternalName>
    </FieldValueSource>
  </FieldMetadata>
  <FieldMetadata>
    <SdtId>1806898801</SdtId>
    <Tag>IfEmpty(replaces_x002d_ozb_x002d_nr;""; "Vervangt omzendbrief " &amp; replaces_x002d_ozb_x002d_nr)</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e9039d1c-44c2-46a8-a1cc-68d24d53032b</FieldId>
      <FieldInternalName>replaces_x002d_ozb_x002d_nr</FieldInternalName>
    </FieldValueSource>
  </FieldMetadata>
  <FieldMetadata>
    <SdtId>878892580</SdtId>
    <Tag>IfEmpty(replaces_x002d_ozb_x002d_nr; ""; "/" &amp; replaces_x002d_ozb_x002d_sequence_x002d_nr)</Tag>
    <IsReadOnly>True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e9039d1c-44c2-46a8-a1cc-68d24d53032b</FieldId>
      <FieldInternalName>replaces_x002d_ozb_x002d_nr</FieldInternalName>
    </FieldValueSource>
  </FieldMetadata>
  <FieldMetadata>
    <SdtId>-2072803328</SdtId>
    <Tag>IfEmpty(replaces_x002d_ozb_x002d_nr; ""; "van " &amp; FormatDate(replaces_x002d_ozb_x002d_date; "d/MM/yyyy"))</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e9039d1c-44c2-46a8-a1cc-68d24d53032b</FieldId>
      <FieldInternalName>replaces_x002d_ozb_x002d_nr</FieldInternalName>
    </FieldValueSource>
  </FieldMetadata>
  <FieldMetadata>
    <SdtId>1181083119</SdtId>
    <Tag>rubr_x002d_multiline</Tag>
    <IsReadOnly>False</IsReadOnly>
    <Value><![CDATA[
271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98e1fe25-f5a7-42dc-a26a-bad955117236</FieldId>
      <FieldInternalName>rubr_x002d_multiline</FieldInternalName>
    </FieldValueSource>
  </FieldMetadata>
  <FieldMetadata>
    <SdtId>1128201983</SdtId>
    <Tag>Betreft</Tag>
    <IsReadOnly>True</IsReadOnly>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35e1e618-3fd9-41f1-ab26-708c61ef3e8b</FieldId>
      <FieldInternalName>Betreft</FieldInternalName>
    </FieldValueSource>
  </FieldMetadata>
  <FieldMetadata>
    <SdtId>-2016910189</SdtId>
    <Tag>Dossier:ondertekenaar_x003A_aanhef_x002d_nl</Tag>
    <IsReadOnly>True</IsReadOnly>
    <Value> </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8443</ItemId>
      <FieldId>def924e5-7b82-4252-9b43-c91a16c78d4a</FieldId>
      <FieldInternalName>ondertekenaar_x003A_aanhef_x002d_nl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08723c66-2266-4b42-97dd-91c11c7eaea5</FieldId>
        <FieldInternalName>Dossier</FieldInternalName>
      </ParentSource>
    </FieldValueSource>
  </FieldMetadata>
  <FieldMetadata>
    <SdtId>905882548</SdtId>
    <Tag>ondertekenaar:Handtekening</Tag>
    <IsReadOnly>True</IsReadOnly>
    <FieldValueSource>
      <IsMainContextItem>False</IsMainContextItem>
      <SiteId>df689246-3791-4e33-b2cb-279653120027</SiteId>
      <SiteUrl>https://collab.govshare.fed.be/processes/circulaires</SiteUrl>
      <WebId>a445d3d8-28a8-4826-ad51-85ae78dbc123</WebId>
      <WebUrl>https://collab.govshare.fed.be/processes/circulaires</WebUrl>
      <ListId>2d15de15-5243-45cd-a2c1-f958b116eaae</ListId>
      <ListRootFolderUrl>Lists/Ondertekenaars</ListRootFolderUrl>
      <ItemId>14</ItemId>
      <FieldId>6e3d343e-6819-4799-8406-dec859556d51</FieldId>
      <FieldInternalName>Handtekening</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936d6923-f796-4f7e-a794-9e93e1dffd45</FieldId>
        <FieldInternalName>ondertekenaar</FieldInternalName>
      </ParentSource>
    </FieldValueSource>
  </FieldMetadata>
  <FieldMetadata>
    <SdtId>-183676403</SdtId>
    <Tag>ondertekenaar:Handtekening</Tag>
    <IsReadOnly>False</IsReadOnly>
    <FieldValueSource>
      <IsMainContextItem>False</IsMainContextItem>
      <SiteId>df689246-3791-4e33-b2cb-279653120027</SiteId>
      <SiteUrl>https://collab.govshare.fed.be/processes/circulaires</SiteUrl>
      <WebId>a445d3d8-28a8-4826-ad51-85ae78dbc123</WebId>
      <WebUrl>https://collab.govshare.fed.be/processes/circulaires</WebUrl>
      <ListId>2d15de15-5243-45cd-a2c1-f958b116eaae</ListId>
      <ListRootFolderUrl>Lists/Ondertekenaars</ListRootFolderUrl>
      <ItemId>14</ItemId>
      <FieldId>6e3d343e-6819-4799-8406-dec859556d51</FieldId>
      <FieldInternalName>Handtekening</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936d6923-f796-4f7e-a794-9e93e1dffd45</FieldId>
        <FieldInternalName>ondertekenaar</FieldInternalName>
      </ParentSource>
    </FieldValueSource>
  </FieldMetadata>
  <FieldMetadata>
    <SdtId>2023351502</SdtId>
    <Tag>Dossier:ondertekenaar_x003A_Naam_x002d_ondertekenaar_x002d_nl</Tag>
    <IsReadOnly>True</IsReadOnly>
    <Value>Tom Verdonck</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8443</ItemId>
      <FieldId>bf3fe7c3-2e1a-40ac-a9f5-61e03ca04354</FieldId>
      <FieldInternalName>ondertekenaar_x003A_Naam_x002d_ondertekenaar_x002d_nl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08723c66-2266-4b42-97dd-91c11c7eaea5</FieldId>
        <FieldInternalName>Dossier</FieldInternalName>
      </ParentSource>
    </FieldValueSource>
  </FieldMetadata>
  <FieldMetadata>
    <SdtId>-1155145922</SdtId>
    <Tag>Dossier:ondertekenaar_x003A_graad_x002d_nl</Tag>
    <IsReadOnly>True</IsReadOnly>
    <Value>Directeur-generaal</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8443</ItemId>
      <FieldId>54b63ec5-4689-4b50-adda-e218ae4e3b23</FieldId>
      <FieldInternalName>ondertekenaar_x003A_graad_x002d_nl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08723c66-2266-4b42-97dd-91c11c7eaea5</FieldId>
        <FieldInternalName>Dossier</FieldInternalName>
      </ParentSource>
    </FieldValueSource>
  </FieldMetadata>
  <FieldMetadata>
    <SdtId>2046867330</SdtId>
    <Tag>[Cel:Titel]</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8446</ItemId>
      <FieldId>65c6f9ed-f47d-44e6-abd1-7cdebcafdd8b</FieldId>
      <FieldInternalName>Cel_x003A_Titel</FieldInternalName>
    </FieldValueSource>
  </FieldMetadata>
</FieldMetadatas>
</file>

<file path=customXml/item2.xml><?xml version="1.0" encoding="utf-8"?>
<ct:contentTypeSchema xmlns:ct="http://schemas.microsoft.com/office/2006/metadata/contentType" xmlns:ma="http://schemas.microsoft.com/office/2006/metadata/properties/metaAttributes" ct:_="" ma:_="" ma:contentTypeName="Circulaire" ma:contentTypeID="0x010100BDF9EAF7E7FE59449502797BFB51743F00FF2740BAA3255943B8B9E081CA8E0E05" ma:contentTypeVersion="22" ma:contentTypeDescription="" ma:contentTypeScope="" ma:versionID="b6d4882c4fa657ee5ef34821a6bc25b8">
  <xsd:schema xmlns:xsd="http://www.w3.org/2001/XMLSchema" xmlns:xs="http://www.w3.org/2001/XMLSchema" xmlns:p="http://schemas.microsoft.com/office/2006/metadata/properties" xmlns:ns1="http://schemas.microsoft.com/sharepoint/v3" xmlns:ns2="a445d3d8-28a8-4826-ad51-85ae78dbc123" xmlns:ns3="5c99ba27-9f4a-43d1-a433-cd21c0c58a91" xmlns:ns4="872641a8-5ee1-4ad8-a2c8-179bbc26f47e" xmlns:ns5="a771fd84-99d5-44c2-9dac-0b7cb5888153" targetNamespace="http://schemas.microsoft.com/office/2006/metadata/properties" ma:root="true" ma:fieldsID="2e8122cca0147f1f58a2d650471c0d2c" ns1:_="" ns2:_="" ns3:_="" ns4:_="" ns5:_="">
    <xsd:import namespace="http://schemas.microsoft.com/sharepoint/v3"/>
    <xsd:import namespace="a445d3d8-28a8-4826-ad51-85ae78dbc123"/>
    <xsd:import namespace="5c99ba27-9f4a-43d1-a433-cd21c0c58a91"/>
    <xsd:import namespace="872641a8-5ee1-4ad8-a2c8-179bbc26f47e"/>
    <xsd:import namespace="a771fd84-99d5-44c2-9dac-0b7cb5888153"/>
    <xsd:element name="properties">
      <xsd:complexType>
        <xsd:sequence>
          <xsd:element name="documentManagement">
            <xsd:complexType>
              <xsd:all>
                <xsd:element ref="ns2:Taal"/>
                <xsd:element ref="ns2:Vertrouwelijk" minOccurs="0"/>
                <xsd:element ref="ns2:Omzendbrief_x0020_nr" minOccurs="0"/>
                <xsd:element ref="ns2:Omzendbrief_x0020_volgnr"/>
                <xsd:element ref="ns2:Omzendbrief_x0020_datum" minOccurs="0"/>
                <xsd:element ref="ns2:Toepassing_x0020_van" minOccurs="0"/>
                <xsd:element ref="ns2:Toepassing_x0020_tot" minOccurs="0"/>
                <xsd:element ref="ns3:Circulaire-Name" minOccurs="0"/>
                <xsd:element ref="ns3:Cel" minOccurs="0"/>
                <xsd:element ref="ns2:DossierStatus" minOccurs="0"/>
                <xsd:element ref="ns2:Dossier" minOccurs="0"/>
                <xsd:element ref="ns2:ondertekenaar" minOccurs="0"/>
                <xsd:element ref="ns2:Betreft" minOccurs="0"/>
                <xsd:element ref="ns3:Betreft-FR" minOccurs="0"/>
                <xsd:element ref="ns2:Cel_x003a_Titel" minOccurs="0"/>
                <xsd:element ref="ns4:TaxCatchAllLabel" minOccurs="0"/>
                <xsd:element ref="ns4:TaxCatchAll" minOccurs="0"/>
                <xsd:element ref="ns2:g7ae3e1ae2664f8e8c2d1d16ac6e26f8" minOccurs="0"/>
                <xsd:element ref="ns2:c5310d4b92cd4ef5a8e2a50ff63ba4e8" minOccurs="0"/>
                <xsd:element ref="ns5:ondertekenaar_x003a_graad-fr" minOccurs="0"/>
                <xsd:element ref="ns2:ondertekenaar_x003a_Naam-ondertekenaar-nl" minOccurs="0"/>
                <xsd:element ref="ns5:ondertekenaar_x003a_aanhef-fr" minOccurs="0"/>
                <xsd:element ref="ns2:ondertekenaar_x003a_Naam-ondertekenaar-fr" minOccurs="0"/>
                <xsd:element ref="ns5:ondertekenaar_x003a_aanhef-nl" minOccurs="0"/>
                <xsd:element ref="ns5:ondertekenaar_x003a_graad-nl" minOccurs="0"/>
                <xsd:element ref="ns1:FormData" minOccurs="0"/>
                <xsd:element ref="ns2:replaces-ozb-nr" minOccurs="0"/>
                <xsd:element ref="ns2:replaces-ozb-sequence-nr" minOccurs="0"/>
                <xsd:element ref="ns2:replaces-ozb-date" minOccurs="0"/>
                <xsd:element ref="ns3:o137210e1cf54361bb77e636aee5ca5c" minOccurs="0"/>
                <xsd:element ref="ns3:vervangen-door" minOccurs="0"/>
                <xsd:element ref="ns3:rubr_x002d_multilin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ormData" ma:index="35" nillable="true" ma:displayName="Form Data" ma:hidden="true" ma:internalName="FormData"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445d3d8-28a8-4826-ad51-85ae78dbc123" elementFormDefault="qualified">
    <xsd:import namespace="http://schemas.microsoft.com/office/2006/documentManagement/types"/>
    <xsd:import namespace="http://schemas.microsoft.com/office/infopath/2007/PartnerControls"/>
    <xsd:element name="Taal" ma:index="2" ma:displayName="Taal" ma:format="Dropdown" ma:internalName="Taal" ma:readOnly="false">
      <xsd:simpleType>
        <xsd:restriction base="dms:Choice">
          <xsd:enumeration value="NL"/>
          <xsd:enumeration value="FR"/>
          <xsd:enumeration value="NL-FR"/>
        </xsd:restriction>
      </xsd:simpleType>
    </xsd:element>
    <xsd:element name="Vertrouwelijk" ma:index="4" nillable="true" ma:displayName="Vertrouwelijk" ma:default="0" ma:internalName="Vertrouwelijk" ma:readOnly="false">
      <xsd:simpleType>
        <xsd:restriction base="dms:Boolean"/>
      </xsd:simpleType>
    </xsd:element>
    <xsd:element name="Omzendbrief_x0020_nr" ma:index="6" nillable="true" ma:displayName="Omzendbrief nr" ma:indexed="true" ma:internalName="Omzendbrief_x0020_nr" ma:readOnly="false">
      <xsd:simpleType>
        <xsd:restriction base="dms:Text">
          <xsd:maxLength value="255"/>
        </xsd:restriction>
      </xsd:simpleType>
    </xsd:element>
    <xsd:element name="Omzendbrief_x0020_volgnr" ma:index="7" ma:displayName="Omzendbrief volgnr" ma:decimals="0" ma:default="0" ma:indexed="true" ma:internalName="Omzendbrief_x0020_volgnr" ma:readOnly="false" ma:percentage="FALSE">
      <xsd:simpleType>
        <xsd:restriction base="dms:Number">
          <xsd:maxInclusive value="5000"/>
          <xsd:minInclusive value="0"/>
        </xsd:restriction>
      </xsd:simpleType>
    </xsd:element>
    <xsd:element name="Omzendbrief_x0020_datum" ma:index="8" nillable="true" ma:displayName="Omzendbrief datum" ma:default="[today]" ma:format="DateOnly" ma:indexed="true" ma:internalName="Omzendbrief_x0020_datum" ma:readOnly="false">
      <xsd:simpleType>
        <xsd:restriction base="dms:DateTime"/>
      </xsd:simpleType>
    </xsd:element>
    <xsd:element name="Toepassing_x0020_van" ma:index="9" nillable="true" ma:displayName="Toepassing van" ma:format="DateOnly" ma:internalName="Toepassing_x0020_van" ma:readOnly="false">
      <xsd:simpleType>
        <xsd:restriction base="dms:DateTime"/>
      </xsd:simpleType>
    </xsd:element>
    <xsd:element name="Toepassing_x0020_tot" ma:index="10" nillable="true" ma:displayName="Toepassing tot" ma:format="DateOnly" ma:internalName="Toepassing_x0020_tot" ma:readOnly="false">
      <xsd:simpleType>
        <xsd:restriction base="dms:DateTime"/>
      </xsd:simpleType>
    </xsd:element>
    <xsd:element name="DossierStatus" ma:index="13" nillable="true" ma:displayName="DossierStatus" ma:default="In opmaak - En construction" ma:format="Dropdown" ma:indexed="true" ma:internalName="DossierStatus" ma:readOnly="false">
      <xsd:simpleType>
        <xsd:restriction base="dms:Choice">
          <xsd:enumeration value="In opmaak - En construction"/>
          <xsd:enumeration value="Ter goedkeuring - A approuver"/>
          <xsd:enumeration value="Ter ondertekening - A signer"/>
          <xsd:enumeration value="Goedgekeurd - Approuve"/>
          <xsd:enumeration value="Teruggestuurd - Renvoye"/>
          <xsd:enumeration value="Afgekeurd - Rejete"/>
          <xsd:enumeration value="Gepubliceerd - Publie"/>
          <xsd:enumeration value="Vervangen - Remplacer"/>
          <xsd:enumeration value="Te vertalen - a traduire"/>
          <xsd:enumeration value="Vertaald - Traduit"/>
          <xsd:enumeration value="Externe uitwisseling - Echange externe"/>
        </xsd:restriction>
      </xsd:simpleType>
    </xsd:element>
    <xsd:element name="Dossier" ma:index="14" nillable="true" ma:displayName="Dossier" ma:list="{5c99ba27-9f4a-43d1-a433-cd21c0c58a91}" ma:internalName="Dossier" ma:readOnly="false" ma:showField="ID" ma:web="a445d3d8-28a8-4826-ad51-85ae78dbc123">
      <xsd:simpleType>
        <xsd:restriction base="dms:Lookup"/>
      </xsd:simpleType>
    </xsd:element>
    <xsd:element name="ondertekenaar" ma:index="15" nillable="true" ma:displayName="Ondertekenaar" ma:list="{2d15de15-5243-45cd-a2c1-f958b116eaae}" ma:internalName="ondertekenaar" ma:readOnly="false" ma:showField="Title" ma:web="a445d3d8-28a8-4826-ad51-85ae78dbc123">
      <xsd:simpleType>
        <xsd:restriction base="dms:Lookup"/>
      </xsd:simpleType>
    </xsd:element>
    <xsd:element name="Betreft" ma:index="16" nillable="true" ma:displayName="Betreft-NL" ma:internalName="Betreft" ma:readOnly="false">
      <xsd:simpleType>
        <xsd:restriction base="dms:Note"/>
      </xsd:simpleType>
    </xsd:element>
    <xsd:element name="Cel_x003a_Titel" ma:index="18" nillable="true" ma:displayName="Cel:Titel" ma:list="{ffa42b20-8bb0-4be2-ac94-da94045c778d}" ma:internalName="Cel_x003A_Titel" ma:readOnly="true" ma:showField="Title" ma:web="a445d3d8-28a8-4826-ad51-85ae78dbc123">
      <xsd:simpleType>
        <xsd:restriction base="dms:Lookup"/>
      </xsd:simpleType>
    </xsd:element>
    <xsd:element name="g7ae3e1ae2664f8e8c2d1d16ac6e26f8" ma:index="21" ma:taxonomy="true" ma:internalName="g7ae3e1ae2664f8e8c2d1d16ac6e26f8" ma:taxonomyFieldName="Rubriek" ma:displayName="Rubriek" ma:readOnly="false" ma:fieldId="{07ae3e1a-e266-4f8e-8c2d-1d16ac6e26f8}" ma:taxonomyMulti="true" ma:sspId="44a63f7c-bb59-4c96-ad4b-dacdde96283b" ma:termSetId="1629377f-7fc2-4b8a-b1bc-315191ece583" ma:anchorId="00000000-0000-0000-0000-000000000000" ma:open="false" ma:isKeyword="false">
      <xsd:complexType>
        <xsd:sequence>
          <xsd:element ref="pc:Terms" minOccurs="0" maxOccurs="1"/>
        </xsd:sequence>
      </xsd:complexType>
    </xsd:element>
    <xsd:element name="c5310d4b92cd4ef5a8e2a50ff63ba4e8" ma:index="28" ma:taxonomy="true" ma:internalName="c5310d4b92cd4ef5a8e2a50ff63ba4e8" ma:taxonomyFieldName="Dienst" ma:displayName="Dienst" ma:indexed="true" ma:readOnly="false" ma:fieldId="{c5310d4b-92cd-4ef5-a8e2-a50ff63ba4e8}" ma:sspId="44a63f7c-bb59-4c96-ad4b-dacdde96283b" ma:termSetId="c191847b-44d2-49c8-8fb2-310f39e3451d" ma:anchorId="00000000-0000-0000-0000-000000000000" ma:open="false" ma:isKeyword="false">
      <xsd:complexType>
        <xsd:sequence>
          <xsd:element ref="pc:Terms" minOccurs="0" maxOccurs="1"/>
        </xsd:sequence>
      </xsd:complexType>
    </xsd:element>
    <xsd:element name="ondertekenaar_x003a_Naam-ondertekenaar-nl" ma:index="30" nillable="true" ma:displayName="ondertekenaar:Naam-ondertekenaar-nl" ma:list="{2d15de15-5243-45cd-a2c1-f958b116eaae}" ma:internalName="ondertekenaar_x003A_Naam_x002d_ondertekenaar_x002d_nl" ma:readOnly="true" ma:showField="Naam_x002d_ondertekenaar_x002d_n" ma:web="a445d3d8-28a8-4826-ad51-85ae78dbc123">
      <xsd:simpleType>
        <xsd:restriction base="dms:Lookup"/>
      </xsd:simpleType>
    </xsd:element>
    <xsd:element name="ondertekenaar_x003a_Naam-ondertekenaar-fr" ma:index="32" nillable="true" ma:displayName="ondertekenaar:Naam-ondertekenaar-fr" ma:list="{2d15de15-5243-45cd-a2c1-f958b116eaae}" ma:internalName="ondertekenaar_x003A_Naam_x002d_ondertekenaar_x002d_fr" ma:readOnly="true" ma:showField="Naam_x002d_ondertekenaar_x002d_f" ma:web="a445d3d8-28a8-4826-ad51-85ae78dbc123">
      <xsd:simpleType>
        <xsd:restriction base="dms:Lookup"/>
      </xsd:simpleType>
    </xsd:element>
    <xsd:element name="replaces-ozb-nr" ma:index="36" nillable="true" ma:displayName="replaces-ozb-nr" ma:decimals="0" ma:indexed="true" ma:internalName="replaces_x002d_ozb_x002d_nr" ma:readOnly="false">
      <xsd:simpleType>
        <xsd:restriction base="dms:Text">
          <xsd:maxLength value="4"/>
        </xsd:restriction>
      </xsd:simpleType>
    </xsd:element>
    <xsd:element name="replaces-ozb-sequence-nr" ma:index="37" nillable="true" ma:displayName="replaces-ozb-sequence-nr" ma:decimals="0" ma:indexed="true" ma:internalName="replaces_x002d_ozb_x002d_sequence_x002d_nr" ma:percentage="FALSE">
      <xsd:simpleType>
        <xsd:restriction base="dms:Number">
          <xsd:maxInclusive value="2000"/>
          <xsd:minInclusive value="1"/>
        </xsd:restriction>
      </xsd:simpleType>
    </xsd:element>
    <xsd:element name="replaces-ozb-date" ma:index="38" nillable="true" ma:displayName="replaces-ozb-date" ma:format="DateOnly" ma:internalName="replaces_x002d_ozb_x002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c99ba27-9f4a-43d1-a433-cd21c0c58a91" elementFormDefault="qualified">
    <xsd:import namespace="http://schemas.microsoft.com/office/2006/documentManagement/types"/>
    <xsd:import namespace="http://schemas.microsoft.com/office/infopath/2007/PartnerControls"/>
    <xsd:element name="Circulaire-Name" ma:index="11" nillable="true" ma:displayName="Circulaire-Name" ma:internalName="Circulaire_x002d_Name" ma:readOnly="false">
      <xsd:simpleType>
        <xsd:restriction base="dms:Text">
          <xsd:maxLength value="255"/>
        </xsd:restriction>
      </xsd:simpleType>
    </xsd:element>
    <xsd:element name="Cel" ma:index="12" nillable="true" ma:displayName="Cel" ma:list="{ffa42b20-8bb0-4be2-ac94-da94045c778d}" ma:internalName="_x0043_el0" ma:readOnly="false" ma:showField="Title" ma:web="a445d3d8-28a8-4826-ad51-85ae78dbc123">
      <xsd:simpleType>
        <xsd:restriction base="dms:Lookup"/>
      </xsd:simpleType>
    </xsd:element>
    <xsd:element name="Betreft-FR" ma:index="17" nillable="true" ma:displayName="Betreft-FR" ma:internalName="Betreft_x002d_FR" ma:readOnly="false">
      <xsd:simpleType>
        <xsd:restriction base="dms:Note"/>
      </xsd:simpleType>
    </xsd:element>
    <xsd:element name="o137210e1cf54361bb77e636aee5ca5c" ma:index="40" nillable="true" ma:taxonomy="true" ma:internalName="o137210e1cf54361bb77e636aee5ca5c" ma:taxonomyFieldName="DienstOpBrief" ma:displayName="DienstOpBrief" ma:indexed="true" ma:default="" ma:fieldId="{8137210e-1cf5-4361-bb77-e636aee5ca5c}" ma:sspId="44a63f7c-bb59-4c96-ad4b-dacdde96283b" ma:termSetId="a85e7984-6856-4194-8b20-e1438a34926d" ma:anchorId="00000000-0000-0000-0000-000000000000" ma:open="false" ma:isKeyword="false">
      <xsd:complexType>
        <xsd:sequence>
          <xsd:element ref="pc:Terms" minOccurs="0" maxOccurs="1"/>
        </xsd:sequence>
      </xsd:complexType>
    </xsd:element>
    <xsd:element name="vervangen-door" ma:index="41" nillable="true" ma:displayName="vervangen-door" ma:indexed="true" ma:internalName="vervangen_x002d_door" ma:readOnly="false">
      <xsd:simpleType>
        <xsd:restriction base="dms:Text">
          <xsd:maxLength value="255"/>
        </xsd:restriction>
      </xsd:simpleType>
    </xsd:element>
    <xsd:element name="rubr_x002d_multiline" ma:index="42" nillable="true" ma:displayName="rubr-multiline" ma:internalName="rubr_x002d_multilin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2641a8-5ee1-4ad8-a2c8-179bbc26f47e" elementFormDefault="qualified">
    <xsd:import namespace="http://schemas.microsoft.com/office/2006/documentManagement/types"/>
    <xsd:import namespace="http://schemas.microsoft.com/office/infopath/2007/PartnerControls"/>
    <xsd:element name="TaxCatchAllLabel" ma:index="19" nillable="true" ma:displayName="Taxonomy Catch All Column1" ma:hidden="true" ma:list="{baa9adc4-63f4-4dfd-b88d-83a658382561}" ma:internalName="TaxCatchAllLabel" ma:readOnly="true" ma:showField="CatchAllDataLabel" ma:web="a445d3d8-28a8-4826-ad51-85ae78dbc123">
      <xsd:complexType>
        <xsd:complexContent>
          <xsd:extension base="dms:MultiChoiceLookup">
            <xsd:sequence>
              <xsd:element name="Value" type="dms:Lookup" maxOccurs="unbounded" minOccurs="0" nillable="true"/>
            </xsd:sequence>
          </xsd:extension>
        </xsd:complexContent>
      </xsd:complexType>
    </xsd:element>
    <xsd:element name="TaxCatchAll" ma:index="20" nillable="true" ma:displayName="Taxonomy Catch All Column" ma:hidden="true" ma:list="{baa9adc4-63f4-4dfd-b88d-83a658382561}" ma:internalName="TaxCatchAll" ma:readOnly="false" ma:showField="CatchAllData" ma:web="a445d3d8-28a8-4826-ad51-85ae78dbc12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771fd84-99d5-44c2-9dac-0b7cb5888153" elementFormDefault="qualified">
    <xsd:import namespace="http://schemas.microsoft.com/office/2006/documentManagement/types"/>
    <xsd:import namespace="http://schemas.microsoft.com/office/infopath/2007/PartnerControls"/>
    <xsd:element name="ondertekenaar_x003a_graad-fr" ma:index="29" nillable="true" ma:displayName="ondertekenaar:graad-fr" ma:list="{2d15de15-5243-45cd-a2c1-f958b116eaae}" ma:internalName="ondertekenaar_x003A_graad_x002d_fr" ma:readOnly="true" ma:showField="graad_x002d_fr" ma:web="a445d3d8-28a8-4826-ad51-85ae78dbc123">
      <xsd:simpleType>
        <xsd:restriction base="dms:Lookup"/>
      </xsd:simpleType>
    </xsd:element>
    <xsd:element name="ondertekenaar_x003a_aanhef-fr" ma:index="31" nillable="true" ma:displayName="ondertekenaar:aanhef-fr" ma:list="{2d15de15-5243-45cd-a2c1-f958b116eaae}" ma:internalName="ondertekenaar_x003A_aanhef_x002d_fr" ma:readOnly="true" ma:showField="aanhef_x002d_fr" ma:web="a445d3d8-28a8-4826-ad51-85ae78dbc123">
      <xsd:simpleType>
        <xsd:restriction base="dms:Lookup"/>
      </xsd:simpleType>
    </xsd:element>
    <xsd:element name="ondertekenaar_x003a_aanhef-nl" ma:index="33" nillable="true" ma:displayName="ondertekenaar:aanhef-nl" ma:list="{2d15de15-5243-45cd-a2c1-f958b116eaae}" ma:internalName="ondertekenaar_x003A_aanhef_x002d_nl" ma:readOnly="true" ma:showField="aanhef_x002d_nl" ma:web="a445d3d8-28a8-4826-ad51-85ae78dbc123">
      <xsd:simpleType>
        <xsd:restriction base="dms:Lookup"/>
      </xsd:simpleType>
    </xsd:element>
    <xsd:element name="ondertekenaar_x003a_graad-nl" ma:index="34" nillable="true" ma:displayName="ondertekenaar:graad-nl" ma:list="{2d15de15-5243-45cd-a2c1-f958b116eaae}" ma:internalName="ondertekenaar_x003A_graad_x002d_nl" ma:readOnly="true" ma:showField="graad_x002d_nl" ma:web="a445d3d8-28a8-4826-ad51-85ae78dbc123">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Circulaire" ma:contentTypeID="0x010100BDF9EAF7E7FE59449502797BFB51743F00FF2740BAA3255943B8B9E081CA8E0E05" ma:contentTypeVersion="23" ma:contentTypeDescription="" ma:contentTypeScope="" ma:versionID="6f58f0951891c25a23794b052374c3c3">
  <xsd:schema xmlns:xsd="http://www.w3.org/2001/XMLSchema" xmlns:xs="http://www.w3.org/2001/XMLSchema" xmlns:p="http://schemas.microsoft.com/office/2006/metadata/properties" xmlns:ns1="http://schemas.microsoft.com/sharepoint/v3" xmlns:ns2="a445d3d8-28a8-4826-ad51-85ae78dbc123" xmlns:ns3="5c99ba27-9f4a-43d1-a433-cd21c0c58a91" xmlns:ns4="872641a8-5ee1-4ad8-a2c8-179bbc26f47e" xmlns:ns5="a771fd84-99d5-44c2-9dac-0b7cb5888153" targetNamespace="http://schemas.microsoft.com/office/2006/metadata/properties" ma:root="true" ma:fieldsID="2e8122cca0147f1f58a2d650471c0d2c" ns1:_="" ns2:_="" ns3:_="" ns4:_="" ns5:_="">
    <xsd:import namespace="http://schemas.microsoft.com/sharepoint/v3"/>
    <xsd:import namespace="a445d3d8-28a8-4826-ad51-85ae78dbc123"/>
    <xsd:import namespace="5c99ba27-9f4a-43d1-a433-cd21c0c58a91"/>
    <xsd:import namespace="872641a8-5ee1-4ad8-a2c8-179bbc26f47e"/>
    <xsd:import namespace="a771fd84-99d5-44c2-9dac-0b7cb5888153"/>
    <xsd:element name="properties">
      <xsd:complexType>
        <xsd:sequence>
          <xsd:element name="documentManagement">
            <xsd:complexType>
              <xsd:all>
                <xsd:element ref="ns2:Taal"/>
                <xsd:element ref="ns2:Vertrouwelijk" minOccurs="0"/>
                <xsd:element ref="ns2:Omzendbrief_x0020_nr" minOccurs="0"/>
                <xsd:element ref="ns2:Omzendbrief_x0020_volgnr"/>
                <xsd:element ref="ns2:Omzendbrief_x0020_datum" minOccurs="0"/>
                <xsd:element ref="ns2:Toepassing_x0020_van" minOccurs="0"/>
                <xsd:element ref="ns2:Toepassing_x0020_tot" minOccurs="0"/>
                <xsd:element ref="ns3:Circulaire-Name" minOccurs="0"/>
                <xsd:element ref="ns3:Cel" minOccurs="0"/>
                <xsd:element ref="ns2:DossierStatus" minOccurs="0"/>
                <xsd:element ref="ns2:Dossier" minOccurs="0"/>
                <xsd:element ref="ns2:ondertekenaar" minOccurs="0"/>
                <xsd:element ref="ns2:Betreft" minOccurs="0"/>
                <xsd:element ref="ns3:Betreft-FR" minOccurs="0"/>
                <xsd:element ref="ns2:Cel_x003a_Titel" minOccurs="0"/>
                <xsd:element ref="ns4:TaxCatchAllLabel" minOccurs="0"/>
                <xsd:element ref="ns4:TaxCatchAll" minOccurs="0"/>
                <xsd:element ref="ns2:g7ae3e1ae2664f8e8c2d1d16ac6e26f8" minOccurs="0"/>
                <xsd:element ref="ns2:c5310d4b92cd4ef5a8e2a50ff63ba4e8" minOccurs="0"/>
                <xsd:element ref="ns5:ondertekenaar_x003a_graad-fr" minOccurs="0"/>
                <xsd:element ref="ns2:ondertekenaar_x003a_Naam-ondertekenaar-nl" minOccurs="0"/>
                <xsd:element ref="ns5:ondertekenaar_x003a_aanhef-fr" minOccurs="0"/>
                <xsd:element ref="ns2:ondertekenaar_x003a_Naam-ondertekenaar-fr" minOccurs="0"/>
                <xsd:element ref="ns5:ondertekenaar_x003a_aanhef-nl" minOccurs="0"/>
                <xsd:element ref="ns5:ondertekenaar_x003a_graad-nl" minOccurs="0"/>
                <xsd:element ref="ns1:FormData" minOccurs="0"/>
                <xsd:element ref="ns2:replaces-ozb-nr" minOccurs="0"/>
                <xsd:element ref="ns2:replaces-ozb-sequence-nr" minOccurs="0"/>
                <xsd:element ref="ns2:replaces-ozb-date" minOccurs="0"/>
                <xsd:element ref="ns3:o137210e1cf54361bb77e636aee5ca5c" minOccurs="0"/>
                <xsd:element ref="ns3:vervangen-door" minOccurs="0"/>
                <xsd:element ref="ns3:rubr_x002d_multilin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ormData" ma:index="35" nillable="true" ma:displayName="Form Data" ma:hidden="true" ma:internalName="FormData"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445d3d8-28a8-4826-ad51-85ae78dbc123" elementFormDefault="qualified">
    <xsd:import namespace="http://schemas.microsoft.com/office/2006/documentManagement/types"/>
    <xsd:import namespace="http://schemas.microsoft.com/office/infopath/2007/PartnerControls"/>
    <xsd:element name="Taal" ma:index="2" ma:displayName="Taal" ma:format="Dropdown" ma:internalName="Taal" ma:readOnly="false">
      <xsd:simpleType>
        <xsd:restriction base="dms:Choice">
          <xsd:enumeration value="NL"/>
          <xsd:enumeration value="FR"/>
          <xsd:enumeration value="NL-FR"/>
        </xsd:restriction>
      </xsd:simpleType>
    </xsd:element>
    <xsd:element name="Vertrouwelijk" ma:index="4" nillable="true" ma:displayName="Vertrouwelijk" ma:default="0" ma:internalName="Vertrouwelijk" ma:readOnly="false">
      <xsd:simpleType>
        <xsd:restriction base="dms:Boolean"/>
      </xsd:simpleType>
    </xsd:element>
    <xsd:element name="Omzendbrief_x0020_nr" ma:index="6" nillable="true" ma:displayName="Omzendbrief nr" ma:indexed="true" ma:internalName="Omzendbrief_x0020_nr" ma:readOnly="false">
      <xsd:simpleType>
        <xsd:restriction base="dms:Text">
          <xsd:maxLength value="255"/>
        </xsd:restriction>
      </xsd:simpleType>
    </xsd:element>
    <xsd:element name="Omzendbrief_x0020_volgnr" ma:index="7" ma:displayName="Omzendbrief volgnr" ma:decimals="0" ma:default="0" ma:indexed="true" ma:internalName="Omzendbrief_x0020_volgnr" ma:readOnly="false" ma:percentage="FALSE">
      <xsd:simpleType>
        <xsd:restriction base="dms:Number">
          <xsd:maxInclusive value="5000"/>
          <xsd:minInclusive value="0"/>
        </xsd:restriction>
      </xsd:simpleType>
    </xsd:element>
    <xsd:element name="Omzendbrief_x0020_datum" ma:index="8" nillable="true" ma:displayName="Omzendbrief datum" ma:default="[today]" ma:format="DateOnly" ma:indexed="true" ma:internalName="Omzendbrief_x0020_datum" ma:readOnly="false">
      <xsd:simpleType>
        <xsd:restriction base="dms:DateTime"/>
      </xsd:simpleType>
    </xsd:element>
    <xsd:element name="Toepassing_x0020_van" ma:index="9" nillable="true" ma:displayName="Toepassing van" ma:format="DateOnly" ma:internalName="Toepassing_x0020_van" ma:readOnly="false">
      <xsd:simpleType>
        <xsd:restriction base="dms:DateTime"/>
      </xsd:simpleType>
    </xsd:element>
    <xsd:element name="Toepassing_x0020_tot" ma:index="10" nillable="true" ma:displayName="Toepassing tot" ma:format="DateOnly" ma:internalName="Toepassing_x0020_tot" ma:readOnly="false">
      <xsd:simpleType>
        <xsd:restriction base="dms:DateTime"/>
      </xsd:simpleType>
    </xsd:element>
    <xsd:element name="DossierStatus" ma:index="13" nillable="true" ma:displayName="DossierStatus" ma:default="In opmaak - En construction" ma:format="Dropdown" ma:indexed="true" ma:internalName="DossierStatus" ma:readOnly="false">
      <xsd:simpleType>
        <xsd:restriction base="dms:Choice">
          <xsd:enumeration value="In opmaak - En construction"/>
          <xsd:enumeration value="Ter goedkeuring - A approuver"/>
          <xsd:enumeration value="Ter ondertekening - A signer"/>
          <xsd:enumeration value="Goedgekeurd - Approuve"/>
          <xsd:enumeration value="Teruggestuurd - Renvoye"/>
          <xsd:enumeration value="Afgekeurd - Rejete"/>
          <xsd:enumeration value="Gepubliceerd - Publie"/>
          <xsd:enumeration value="Vervangen - Remplacer"/>
          <xsd:enumeration value="Te vertalen - a traduire"/>
          <xsd:enumeration value="Vertaald - Traduit"/>
          <xsd:enumeration value="Externe uitwisseling - Echange externe"/>
        </xsd:restriction>
      </xsd:simpleType>
    </xsd:element>
    <xsd:element name="Dossier" ma:index="14" nillable="true" ma:displayName="Dossier" ma:list="{5c99ba27-9f4a-43d1-a433-cd21c0c58a91}" ma:internalName="Dossier" ma:readOnly="false" ma:showField="ID" ma:web="a445d3d8-28a8-4826-ad51-85ae78dbc123">
      <xsd:simpleType>
        <xsd:restriction base="dms:Lookup"/>
      </xsd:simpleType>
    </xsd:element>
    <xsd:element name="ondertekenaar" ma:index="15" nillable="true" ma:displayName="Ondertekenaar" ma:list="{2d15de15-5243-45cd-a2c1-f958b116eaae}" ma:internalName="ondertekenaar" ma:readOnly="false" ma:showField="Title" ma:web="a445d3d8-28a8-4826-ad51-85ae78dbc123">
      <xsd:simpleType>
        <xsd:restriction base="dms:Lookup"/>
      </xsd:simpleType>
    </xsd:element>
    <xsd:element name="Betreft" ma:index="16" nillable="true" ma:displayName="Betreft-NL" ma:internalName="Betreft" ma:readOnly="false">
      <xsd:simpleType>
        <xsd:restriction base="dms:Note"/>
      </xsd:simpleType>
    </xsd:element>
    <xsd:element name="Cel_x003a_Titel" ma:index="18" nillable="true" ma:displayName="Cel:Titel" ma:list="{ffa42b20-8bb0-4be2-ac94-da94045c778d}" ma:internalName="Cel_x003A_Titel" ma:readOnly="true" ma:showField="Title" ma:web="a445d3d8-28a8-4826-ad51-85ae78dbc123">
      <xsd:simpleType>
        <xsd:restriction base="dms:Lookup"/>
      </xsd:simpleType>
    </xsd:element>
    <xsd:element name="g7ae3e1ae2664f8e8c2d1d16ac6e26f8" ma:index="21" ma:taxonomy="true" ma:internalName="g7ae3e1ae2664f8e8c2d1d16ac6e26f8" ma:taxonomyFieldName="Rubriek" ma:displayName="Rubriek" ma:readOnly="false" ma:fieldId="{07ae3e1a-e266-4f8e-8c2d-1d16ac6e26f8}" ma:taxonomyMulti="true" ma:sspId="44a63f7c-bb59-4c96-ad4b-dacdde96283b" ma:termSetId="1629377f-7fc2-4b8a-b1bc-315191ece583" ma:anchorId="00000000-0000-0000-0000-000000000000" ma:open="false" ma:isKeyword="false">
      <xsd:complexType>
        <xsd:sequence>
          <xsd:element ref="pc:Terms" minOccurs="0" maxOccurs="1"/>
        </xsd:sequence>
      </xsd:complexType>
    </xsd:element>
    <xsd:element name="c5310d4b92cd4ef5a8e2a50ff63ba4e8" ma:index="28" ma:taxonomy="true" ma:internalName="c5310d4b92cd4ef5a8e2a50ff63ba4e8" ma:taxonomyFieldName="Dienst" ma:displayName="Dienst" ma:indexed="true" ma:readOnly="false" ma:fieldId="{c5310d4b-92cd-4ef5-a8e2-a50ff63ba4e8}" ma:sspId="44a63f7c-bb59-4c96-ad4b-dacdde96283b" ma:termSetId="c191847b-44d2-49c8-8fb2-310f39e3451d" ma:anchorId="00000000-0000-0000-0000-000000000000" ma:open="false" ma:isKeyword="false">
      <xsd:complexType>
        <xsd:sequence>
          <xsd:element ref="pc:Terms" minOccurs="0" maxOccurs="1"/>
        </xsd:sequence>
      </xsd:complexType>
    </xsd:element>
    <xsd:element name="ondertekenaar_x003a_Naam-ondertekenaar-nl" ma:index="30" nillable="true" ma:displayName="ondertekenaar:Naam-ondertekenaar-nl" ma:list="{2d15de15-5243-45cd-a2c1-f958b116eaae}" ma:internalName="ondertekenaar_x003A_Naam_x002d_ondertekenaar_x002d_nl" ma:readOnly="true" ma:showField="Naam_x002d_ondertekenaar_x002d_n" ma:web="a445d3d8-28a8-4826-ad51-85ae78dbc123">
      <xsd:simpleType>
        <xsd:restriction base="dms:Lookup"/>
      </xsd:simpleType>
    </xsd:element>
    <xsd:element name="ondertekenaar_x003a_Naam-ondertekenaar-fr" ma:index="32" nillable="true" ma:displayName="ondertekenaar:Naam-ondertekenaar-fr" ma:list="{2d15de15-5243-45cd-a2c1-f958b116eaae}" ma:internalName="ondertekenaar_x003A_Naam_x002d_ondertekenaar_x002d_fr" ma:readOnly="true" ma:showField="Naam_x002d_ondertekenaar_x002d_f" ma:web="a445d3d8-28a8-4826-ad51-85ae78dbc123">
      <xsd:simpleType>
        <xsd:restriction base="dms:Lookup"/>
      </xsd:simpleType>
    </xsd:element>
    <xsd:element name="replaces-ozb-nr" ma:index="36" nillable="true" ma:displayName="replaces-ozb-nr" ma:decimals="0" ma:indexed="true" ma:internalName="replaces_x002d_ozb_x002d_nr" ma:readOnly="false">
      <xsd:simpleType>
        <xsd:restriction base="dms:Text">
          <xsd:maxLength value="4"/>
        </xsd:restriction>
      </xsd:simpleType>
    </xsd:element>
    <xsd:element name="replaces-ozb-sequence-nr" ma:index="37" nillable="true" ma:displayName="replaces-ozb-sequence-nr" ma:decimals="0" ma:indexed="true" ma:internalName="replaces_x002d_ozb_x002d_sequence_x002d_nr" ma:percentage="FALSE">
      <xsd:simpleType>
        <xsd:restriction base="dms:Number">
          <xsd:maxInclusive value="2000"/>
          <xsd:minInclusive value="1"/>
        </xsd:restriction>
      </xsd:simpleType>
    </xsd:element>
    <xsd:element name="replaces-ozb-date" ma:index="38" nillable="true" ma:displayName="replaces-ozb-date" ma:format="DateOnly" ma:internalName="replaces_x002d_ozb_x002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c99ba27-9f4a-43d1-a433-cd21c0c58a91" elementFormDefault="qualified">
    <xsd:import namespace="http://schemas.microsoft.com/office/2006/documentManagement/types"/>
    <xsd:import namespace="http://schemas.microsoft.com/office/infopath/2007/PartnerControls"/>
    <xsd:element name="Circulaire-Name" ma:index="11" nillable="true" ma:displayName="Circulaire-Name" ma:internalName="Circulaire_x002d_Name" ma:readOnly="false">
      <xsd:simpleType>
        <xsd:restriction base="dms:Text">
          <xsd:maxLength value="255"/>
        </xsd:restriction>
      </xsd:simpleType>
    </xsd:element>
    <xsd:element name="Cel" ma:index="12" nillable="true" ma:displayName="Cel" ma:list="{ffa42b20-8bb0-4be2-ac94-da94045c778d}" ma:internalName="_x0043_el0" ma:readOnly="false" ma:showField="Title" ma:web="a445d3d8-28a8-4826-ad51-85ae78dbc123">
      <xsd:simpleType>
        <xsd:restriction base="dms:Lookup"/>
      </xsd:simpleType>
    </xsd:element>
    <xsd:element name="Betreft-FR" ma:index="17" nillable="true" ma:displayName="Betreft-FR" ma:internalName="Betreft_x002d_FR" ma:readOnly="false">
      <xsd:simpleType>
        <xsd:restriction base="dms:Note"/>
      </xsd:simpleType>
    </xsd:element>
    <xsd:element name="o137210e1cf54361bb77e636aee5ca5c" ma:index="40" nillable="true" ma:taxonomy="true" ma:internalName="o137210e1cf54361bb77e636aee5ca5c" ma:taxonomyFieldName="DienstOpBrief" ma:displayName="DienstOpBrief" ma:indexed="true" ma:default="" ma:fieldId="{8137210e-1cf5-4361-bb77-e636aee5ca5c}" ma:sspId="44a63f7c-bb59-4c96-ad4b-dacdde96283b" ma:termSetId="a85e7984-6856-4194-8b20-e1438a34926d" ma:anchorId="00000000-0000-0000-0000-000000000000" ma:open="false" ma:isKeyword="false">
      <xsd:complexType>
        <xsd:sequence>
          <xsd:element ref="pc:Terms" minOccurs="0" maxOccurs="1"/>
        </xsd:sequence>
      </xsd:complexType>
    </xsd:element>
    <xsd:element name="vervangen-door" ma:index="41" nillable="true" ma:displayName="vervangen-door" ma:indexed="true" ma:internalName="vervangen_x002d_door" ma:readOnly="false">
      <xsd:simpleType>
        <xsd:restriction base="dms:Text">
          <xsd:maxLength value="255"/>
        </xsd:restriction>
      </xsd:simpleType>
    </xsd:element>
    <xsd:element name="rubr_x002d_multiline" ma:index="42" nillable="true" ma:displayName="rubr-multiline" ma:internalName="rubr_x002d_multilin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2641a8-5ee1-4ad8-a2c8-179bbc26f47e" elementFormDefault="qualified">
    <xsd:import namespace="http://schemas.microsoft.com/office/2006/documentManagement/types"/>
    <xsd:import namespace="http://schemas.microsoft.com/office/infopath/2007/PartnerControls"/>
    <xsd:element name="TaxCatchAllLabel" ma:index="19" nillable="true" ma:displayName="Taxonomy Catch All Column1" ma:hidden="true" ma:list="{baa9adc4-63f4-4dfd-b88d-83a658382561}" ma:internalName="TaxCatchAllLabel" ma:readOnly="true" ma:showField="CatchAllDataLabel" ma:web="a445d3d8-28a8-4826-ad51-85ae78dbc123">
      <xsd:complexType>
        <xsd:complexContent>
          <xsd:extension base="dms:MultiChoiceLookup">
            <xsd:sequence>
              <xsd:element name="Value" type="dms:Lookup" maxOccurs="unbounded" minOccurs="0" nillable="true"/>
            </xsd:sequence>
          </xsd:extension>
        </xsd:complexContent>
      </xsd:complexType>
    </xsd:element>
    <xsd:element name="TaxCatchAll" ma:index="20" nillable="true" ma:displayName="Taxonomy Catch All Column" ma:hidden="true" ma:list="{baa9adc4-63f4-4dfd-b88d-83a658382561}" ma:internalName="TaxCatchAll" ma:readOnly="false" ma:showField="CatchAllData" ma:web="a445d3d8-28a8-4826-ad51-85ae78dbc12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771fd84-99d5-44c2-9dac-0b7cb5888153" elementFormDefault="qualified">
    <xsd:import namespace="http://schemas.microsoft.com/office/2006/documentManagement/types"/>
    <xsd:import namespace="http://schemas.microsoft.com/office/infopath/2007/PartnerControls"/>
    <xsd:element name="ondertekenaar_x003a_graad-fr" ma:index="29" nillable="true" ma:displayName="ondertekenaar:graad-fr" ma:list="{2d15de15-5243-45cd-a2c1-f958b116eaae}" ma:internalName="ondertekenaar_x003A_graad_x002d_fr" ma:readOnly="true" ma:showField="graad_x002d_fr" ma:web="a445d3d8-28a8-4826-ad51-85ae78dbc123">
      <xsd:simpleType>
        <xsd:restriction base="dms:Lookup"/>
      </xsd:simpleType>
    </xsd:element>
    <xsd:element name="ondertekenaar_x003a_aanhef-fr" ma:index="31" nillable="true" ma:displayName="ondertekenaar:aanhef-fr" ma:list="{2d15de15-5243-45cd-a2c1-f958b116eaae}" ma:internalName="ondertekenaar_x003A_aanhef_x002d_fr" ma:readOnly="true" ma:showField="aanhef_x002d_fr" ma:web="a445d3d8-28a8-4826-ad51-85ae78dbc123">
      <xsd:simpleType>
        <xsd:restriction base="dms:Lookup"/>
      </xsd:simpleType>
    </xsd:element>
    <xsd:element name="ondertekenaar_x003a_aanhef-nl" ma:index="33" nillable="true" ma:displayName="ondertekenaar:aanhef-nl" ma:list="{2d15de15-5243-45cd-a2c1-f958b116eaae}" ma:internalName="ondertekenaar_x003A_aanhef_x002d_nl" ma:readOnly="true" ma:showField="aanhef_x002d_nl" ma:web="a445d3d8-28a8-4826-ad51-85ae78dbc123">
      <xsd:simpleType>
        <xsd:restriction base="dms:Lookup"/>
      </xsd:simpleType>
    </xsd:element>
    <xsd:element name="ondertekenaar_x003a_graad-nl" ma:index="34" nillable="true" ma:displayName="ondertekenaar:graad-nl" ma:list="{2d15de15-5243-45cd-a2c1-f958b116eaae}" ma:internalName="ondertekenaar_x003A_graad_x002d_nl" ma:readOnly="true" ma:showField="graad_x002d_nl" ma:web="a445d3d8-28a8-4826-ad51-85ae78dbc123">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NFListDisplayForm</Display>
  <Edit>NFListEditForm</Edit>
  <New>NFListEditForm</New>
</FormTemplates>
</file>

<file path=customXml/item5.xml><?xml version="1.0" encoding="utf-8"?>
<?mso-contentType ?>
<FormTemplates>
  <Display>DocumentLibraryForm</Display>
  <Edit>DocumentLibraryForm</Edit>
  <New>DocumentLibraryForm</New>
  <MobileDisplayFormUrl/>
  <MobileEditFormUrl/>
  <MobileNewFormUrl/>
</FormTemplates>
</file>

<file path=customXml/item6.xml><?xml version="1.0" encoding="utf-8"?>
<DocumentSettings xmlns="http://schemas.enovapoint.com/SP/DocumentSettings">
  <OriginalSiteUrl>https://collab.govshare.fed.be/processes/circulaires</OriginalSiteUrl>
  <OriginalSiteServerRelativeUrl>/processes/circulaires</OriginalSiteServerRelativeUrl>
  <PreprocessFormulas/>
</DocumentSettings>
</file>

<file path=customXml/item7.xml><?xml version="1.0" encoding="utf-8"?>
<p:properties xmlns:p="http://schemas.microsoft.com/office/2006/metadata/properties" xmlns:xsi="http://www.w3.org/2001/XMLSchema-instance" xmlns:pc="http://schemas.microsoft.com/office/infopath/2007/PartnerControls">
  <documentManagement>
    <TaxCatchAll xmlns="872641a8-5ee1-4ad8-a2c8-179bbc26f47e">
      <Value>54</Value>
      <Value>395</Value>
      <Value>14</Value>
    </TaxCatchAll>
    <Omzendbrief_x0020_datum xmlns="a445d3d8-28a8-4826-ad51-85ae78dbc123">2025-12-03T23:00:00+00:00</Omzendbrief_x0020_datum>
    <Toepassing_x0020_van xmlns="a445d3d8-28a8-4826-ad51-85ae78dbc123" xsi:nil="true"/>
    <Omzendbrief_x0020_nr xmlns="a445d3d8-28a8-4826-ad51-85ae78dbc123">2025</Omzendbrief_x0020_nr>
    <Toepassing_x0020_tot xmlns="a445d3d8-28a8-4826-ad51-85ae78dbc123" xsi:nil="true"/>
    <g7ae3e1ae2664f8e8c2d1d16ac6e26f8 xmlns="a445d3d8-28a8-4826-ad51-85ae78dbc123">
      <Terms xmlns="http://schemas.microsoft.com/office/infopath/2007/PartnerControls">
        <TermInfo xmlns="http://schemas.microsoft.com/office/infopath/2007/PartnerControls">
          <TermName xmlns="http://schemas.microsoft.com/office/infopath/2007/PartnerControls">271 - Aanvullende</TermName>
          <TermId xmlns="http://schemas.microsoft.com/office/infopath/2007/PartnerControls">4c9e0e05-1103-4cd0-9547-761773d3dd9c</TermId>
        </TermInfo>
      </Terms>
    </g7ae3e1ae2664f8e8c2d1d16ac6e26f8>
    <Omzendbrief_x0020_volgnr xmlns="a445d3d8-28a8-4826-ad51-85ae78dbc123">284</Omzendbrief_x0020_volgnr>
    <c5310d4b92cd4ef5a8e2a50ff63ba4e8 xmlns="a445d3d8-28a8-4826-ad51-85ae78dbc123">
      <Terms xmlns="http://schemas.microsoft.com/office/infopath/2007/PartnerControls">
        <TermInfo xmlns="http://schemas.microsoft.com/office/infopath/2007/PartnerControls">
          <TermName xmlns="http://schemas.microsoft.com/office/infopath/2007/PartnerControls">Administratieve Controle</TermName>
          <TermId xmlns="http://schemas.microsoft.com/office/infopath/2007/PartnerControls">83602510-5994-4c0f-b5c9-dfa9b0472570</TermId>
        </TermInfo>
      </Terms>
    </c5310d4b92cd4ef5a8e2a50ff63ba4e8>
    <Vertrouwelijk xmlns="a445d3d8-28a8-4826-ad51-85ae78dbc123">false</Vertrouwelijk>
    <Dossier xmlns="a445d3d8-28a8-4826-ad51-85ae78dbc123">8443</Dossier>
    <Betreft xmlns="a445d3d8-28a8-4826-ad51-85ae78dbc123">&lt;div class="ExternalClassC7599322FC5A45738C76797199B29A7F"&gt;&lt;p&gt;​&lt;strong&gt;Dagloongrenzen 2026 voor de beperking van de vermelding van het loon op de bijdragebescheiden&lt;/strong&gt;&lt;br&gt;&lt;/p&gt;&lt;/div&gt;</Betreft>
    <Betreft-FR xmlns="5c99ba27-9f4a-43d1-a433-cd21c0c58a91">&lt;div class="ExternalClass76BF5B8CF84F4B02B49795582AB1E1F4"&gt;&lt;p&gt;​&lt;strong&gt;Limitation de la mention du montant journalier du salaire 2026, sur les documents de cotisation&lt;/strong&gt;​&lt;br&gt;&lt;/p&gt;&lt;/div&gt;</Betreft-FR>
    <Cel xmlns="5c99ba27-9f4a-43d1-a433-cd21c0c58a91" xsi:nil="true"/>
    <Circulaire-Name xmlns="5c99ba27-9f4a-43d1-a433-cd21c0c58a91" xsi:nil="true"/>
    <ondertekenaar xmlns="a445d3d8-28a8-4826-ad51-85ae78dbc123">14</ondertekenaar>
    <DossierStatus xmlns="a445d3d8-28a8-4826-ad51-85ae78dbc123">In opmaak - En construction</DossierStatus>
    <Taal xmlns="a445d3d8-28a8-4826-ad51-85ae78dbc123">NL</Taal>
    <FormData xmlns="http://schemas.microsoft.com/sharepoint/v3">&lt;?xml version="1.0" encoding="utf-8"?&gt;&lt;FormVariables&gt;&lt;Version /&gt;&lt;Vervangtomzendbrief type="System.String" /&gt;&lt;/FormVariables&gt;</FormData>
    <replaces-ozb-sequence-nr xmlns="a445d3d8-28a8-4826-ad51-85ae78dbc123" xsi:nil="true"/>
    <replaces-ozb-nr xmlns="a445d3d8-28a8-4826-ad51-85ae78dbc123" xsi:nil="true"/>
    <replaces-ozb-date xmlns="a445d3d8-28a8-4826-ad51-85ae78dbc123" xsi:nil="true"/>
    <o137210e1cf54361bb77e636aee5ca5c xmlns="5c99ba27-9f4a-43d1-a433-cd21c0c58a91">
      <Terms xmlns="http://schemas.microsoft.com/office/infopath/2007/PartnerControls">
        <TermInfo xmlns="http://schemas.microsoft.com/office/infopath/2007/PartnerControls">
          <TermName xmlns="http://schemas.microsoft.com/office/infopath/2007/PartnerControls">Administratieve Controle</TermName>
          <TermId xmlns="http://schemas.microsoft.com/office/infopath/2007/PartnerControls">83602510-5994-4c0f-b5c9-dfa9b0472570</TermId>
        </TermInfo>
      </Terms>
    </o137210e1cf54361bb77e636aee5ca5c>
    <vervangen-door xmlns="5c99ba27-9f4a-43d1-a433-cd21c0c58a91" xsi:nil="true"/>
    <rubr_x002d_multiline xmlns="5c99ba27-9f4a-43d1-a433-cd21c0c58a91">    271 /80</rubr_x002d_multiline>
  </documentManagement>
</p:properties>
</file>

<file path=customXml/itemProps1.xml><?xml version="1.0" encoding="utf-8"?>
<ds:datastoreItem xmlns:ds="http://schemas.openxmlformats.org/officeDocument/2006/customXml" ds:itemID="{5626B301-891B-482E-A76E-963CC73876AB}">
  <ds:schemaRefs>
    <ds:schemaRef ds:uri="http://schemas.enovapoint.com/SP/FieldMetadataCollection"/>
  </ds:schemaRefs>
</ds:datastoreItem>
</file>

<file path=customXml/itemProps2.xml><?xml version="1.0" encoding="utf-8"?>
<ds:datastoreItem xmlns:ds="http://schemas.openxmlformats.org/officeDocument/2006/customXml" ds:itemID="{BAE97451-08DA-47A0-8584-96D867BA47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45d3d8-28a8-4826-ad51-85ae78dbc123"/>
    <ds:schemaRef ds:uri="5c99ba27-9f4a-43d1-a433-cd21c0c58a91"/>
    <ds:schemaRef ds:uri="872641a8-5ee1-4ad8-a2c8-179bbc26f47e"/>
    <ds:schemaRef ds:uri="a771fd84-99d5-44c2-9dac-0b7cb58881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7B0FE20-79FB-4413-8BA4-E7B85C492185}"/>
</file>

<file path=customXml/itemProps4.xml><?xml version="1.0" encoding="utf-8"?>
<ds:datastoreItem xmlns:ds="http://schemas.openxmlformats.org/officeDocument/2006/customXml" ds:itemID="{706D27F8-E47B-4D5F-B42A-785378D83A5A}">
  <ds:schemaRefs>
    <ds:schemaRef ds:uri="http://schemas.microsoft.com/sharepoint/v3/contenttype/forms"/>
  </ds:schemaRefs>
</ds:datastoreItem>
</file>

<file path=customXml/itemProps5.xml><?xml version="1.0" encoding="utf-8"?>
<ds:datastoreItem xmlns:ds="http://schemas.openxmlformats.org/officeDocument/2006/customXml" ds:itemID="{54CEB964-429C-49DB-B0CA-7CAE2E227C4F}">
  <ds:schemaRefs/>
</ds:datastoreItem>
</file>

<file path=customXml/itemProps6.xml><?xml version="1.0" encoding="utf-8"?>
<ds:datastoreItem xmlns:ds="http://schemas.openxmlformats.org/officeDocument/2006/customXml" ds:itemID="{DA893F01-990F-4325-B130-751D9DD68733}">
  <ds:schemaRefs>
    <ds:schemaRef ds:uri="http://schemas.enovapoint.com/SP/DocumentSettings"/>
  </ds:schemaRefs>
</ds:datastoreItem>
</file>

<file path=customXml/itemProps7.xml><?xml version="1.0" encoding="utf-8"?>
<ds:datastoreItem xmlns:ds="http://schemas.openxmlformats.org/officeDocument/2006/customXml" ds:itemID="{BA7489E9-BCCE-440D-B434-29E52A617D55}">
  <ds:schemaRefs>
    <ds:schemaRef ds:uri="http://schemas.openxmlformats.org/package/2006/metadata/core-properties"/>
    <ds:schemaRef ds:uri="http://purl.org/dc/terms/"/>
    <ds:schemaRef ds:uri="872641a8-5ee1-4ad8-a2c8-179bbc26f47e"/>
    <ds:schemaRef ds:uri="http://schemas.microsoft.com/office/infopath/2007/PartnerControls"/>
    <ds:schemaRef ds:uri="a771fd84-99d5-44c2-9dac-0b7cb5888153"/>
    <ds:schemaRef ds:uri="5c99ba27-9f4a-43d1-a433-cd21c0c58a91"/>
    <ds:schemaRef ds:uri="http://purl.org/dc/elements/1.1/"/>
    <ds:schemaRef ds:uri="http://schemas.microsoft.com/office/2006/documentManagement/types"/>
    <ds:schemaRef ds:uri="http://schemas.microsoft.com/office/2006/metadata/properties"/>
    <ds:schemaRef ds:uri="http://schemas.microsoft.com/sharepoint/v3"/>
    <ds:schemaRef ds:uri="a445d3d8-28a8-4826-ad51-85ae78dbc12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269</Words>
  <Characters>1628</Characters>
  <Application>Microsoft Office Word</Application>
  <DocSecurity>0</DocSecurity>
  <Lines>180</Lines>
  <Paragraphs>72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Limitation de la mention du montant journalier du salaire 2026, sur les documents de cotisation </dc:title>
  <dc:subject/>
  <dc:creator>Jacobs Tom</dc:creator>
  <cp:keywords/>
  <dc:description/>
  <cp:lastModifiedBy>Benjamin Minne (RIZIV-INAMI)</cp:lastModifiedBy>
  <cp:revision>38</cp:revision>
  <dcterms:created xsi:type="dcterms:W3CDTF">2022-08-11T11:23:00Z</dcterms:created>
  <dcterms:modified xsi:type="dcterms:W3CDTF">2025-12-04T09:54:00Z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0x010100BDF9EAF7E7FE59449502797BFB51743F00FF2740BAA3255943B8B9E081CA8E0E05</vt:lpwstr>
  </property>
  <property fmtid="{D5CDD505-2E9C-101B-9397-08002B2CF9AE}" pid="3" name="d7fa1bb1037f4a41991a154de5a31778">
    <vt:lpwstr>Ontwerp|cc4cf91f-8ccb-4827-bebc-d6b2c149b8ab</vt:lpwstr>
  </property>
  <property fmtid="{D5CDD505-2E9C-101B-9397-08002B2CF9AE}" pid="4" name="IsMainLetter">
    <vt:lpwstr>No</vt:lpwstr>
  </property>
  <property fmtid="{D5CDD505-2E9C-101B-9397-08002B2CF9AE}" pid="5" name="set-circulaire-name">
    <vt:lpwstr>, </vt:lpwstr>
  </property>
  <property fmtid="{D5CDD505-2E9C-101B-9397-08002B2CF9AE}" pid="6" name="Taal">
    <vt:lpwstr>NL</vt:lpwstr>
  </property>
  <property fmtid="{D5CDD505-2E9C-101B-9397-08002B2CF9AE}" pid="7" name="DienstOpBrief">
    <vt:lpwstr>395;#Administratieve Controle|83602510-5994-4c0f-b5c9-dfa9b0472570</vt:lpwstr>
  </property>
  <property fmtid="{D5CDD505-2E9C-101B-9397-08002B2CF9AE}" pid="8" name="Rubriek">
    <vt:lpwstr>54;#271 - Aanvullende|4c9e0e05-1103-4cd0-9547-761773d3dd9c</vt:lpwstr>
  </property>
  <property fmtid="{D5CDD505-2E9C-101B-9397-08002B2CF9AE}" pid="9" name="Dienst">
    <vt:lpwstr>14;#Administratieve Controle|83602510-5994-4c0f-b5c9-dfa9b0472570</vt:lpwstr>
  </property>
  <property fmtid="{D5CDD505-2E9C-101B-9397-08002B2CF9AE}" pid="10" name="_docset_NoMedatataSyncRequired">
    <vt:lpwstr>False</vt:lpwstr>
  </property>
</Properties>
</file>